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7" r:id="rId2"/>
    <p:sldId id="308" r:id="rId3"/>
    <p:sldId id="311" r:id="rId4"/>
    <p:sldId id="312" r:id="rId5"/>
    <p:sldId id="348" r:id="rId6"/>
    <p:sldId id="313" r:id="rId7"/>
    <p:sldId id="314" r:id="rId8"/>
    <p:sldId id="265" r:id="rId9"/>
    <p:sldId id="815" r:id="rId10"/>
    <p:sldId id="1075" r:id="rId11"/>
    <p:sldId id="2985" r:id="rId12"/>
    <p:sldId id="2987" r:id="rId13"/>
    <p:sldId id="2986" r:id="rId14"/>
    <p:sldId id="2989" r:id="rId15"/>
    <p:sldId id="2988" r:id="rId16"/>
    <p:sldId id="2990" r:id="rId17"/>
    <p:sldId id="2971" r:id="rId18"/>
    <p:sldId id="2984" r:id="rId19"/>
    <p:sldId id="101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87"/>
    <a:srgbClr val="013F88"/>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236C3-226D-4A7E-8891-79B31D9BA9B6}" v="35" dt="2024-01-07T07:45:32.20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177"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华钧 陈" userId="5a9fc9e328cd485c" providerId="LiveId" clId="{1F4236C3-226D-4A7E-8891-79B31D9BA9B6}"/>
    <pc:docChg chg="undo custSel addSld delSld modSld sldOrd modMainMaster">
      <pc:chgData name="华钧 陈" userId="5a9fc9e328cd485c" providerId="LiveId" clId="{1F4236C3-226D-4A7E-8891-79B31D9BA9B6}" dt="2024-01-07T07:51:34.198" v="1902" actId="1076"/>
      <pc:docMkLst>
        <pc:docMk/>
      </pc:docMkLst>
      <pc:sldChg chg="modSp mod">
        <pc:chgData name="华钧 陈" userId="5a9fc9e328cd485c" providerId="LiveId" clId="{1F4236C3-226D-4A7E-8891-79B31D9BA9B6}" dt="2024-01-07T07:47:43.914" v="1682" actId="1076"/>
        <pc:sldMkLst>
          <pc:docMk/>
          <pc:sldMk cId="0" sldId="257"/>
        </pc:sldMkLst>
        <pc:spChg chg="mod">
          <ac:chgData name="华钧 陈" userId="5a9fc9e328cd485c" providerId="LiveId" clId="{1F4236C3-226D-4A7E-8891-79B31D9BA9B6}" dt="2024-01-07T07:47:43.914" v="1682" actId="1076"/>
          <ac:spMkLst>
            <pc:docMk/>
            <pc:sldMk cId="0" sldId="257"/>
            <ac:spMk id="15" creationId="{00000000-0000-0000-0000-000000000000}"/>
          </ac:spMkLst>
        </pc:spChg>
        <pc:spChg chg="mod">
          <ac:chgData name="华钧 陈" userId="5a9fc9e328cd485c" providerId="LiveId" clId="{1F4236C3-226D-4A7E-8891-79B31D9BA9B6}" dt="2024-01-07T07:47:40.940" v="1681" actId="20577"/>
          <ac:spMkLst>
            <pc:docMk/>
            <pc:sldMk cId="0" sldId="257"/>
            <ac:spMk id="16" creationId="{00000000-0000-0000-0000-000000000000}"/>
          </ac:spMkLst>
        </pc:spChg>
      </pc:sldChg>
      <pc:sldChg chg="del">
        <pc:chgData name="华钧 陈" userId="5a9fc9e328cd485c" providerId="LiveId" clId="{1F4236C3-226D-4A7E-8891-79B31D9BA9B6}" dt="2024-01-07T06:23:48.124" v="21" actId="47"/>
        <pc:sldMkLst>
          <pc:docMk/>
          <pc:sldMk cId="1186952864" sldId="259"/>
        </pc:sldMkLst>
      </pc:sldChg>
      <pc:sldChg chg="del">
        <pc:chgData name="华钧 陈" userId="5a9fc9e328cd485c" providerId="LiveId" clId="{1F4236C3-226D-4A7E-8891-79B31D9BA9B6}" dt="2024-01-07T06:23:48.848" v="22" actId="47"/>
        <pc:sldMkLst>
          <pc:docMk/>
          <pc:sldMk cId="3108801810" sldId="260"/>
        </pc:sldMkLst>
      </pc:sldChg>
      <pc:sldChg chg="del">
        <pc:chgData name="华钧 陈" userId="5a9fc9e328cd485c" providerId="LiveId" clId="{1F4236C3-226D-4A7E-8891-79B31D9BA9B6}" dt="2024-01-07T07:46:01.150" v="1629" actId="47"/>
        <pc:sldMkLst>
          <pc:docMk/>
          <pc:sldMk cId="0" sldId="264"/>
        </pc:sldMkLst>
      </pc:sldChg>
      <pc:sldChg chg="addSp delSp modSp mod ord modClrScheme chgLayout">
        <pc:chgData name="华钧 陈" userId="5a9fc9e328cd485c" providerId="LiveId" clId="{1F4236C3-226D-4A7E-8891-79B31D9BA9B6}" dt="2024-01-07T06:59:19.173" v="202" actId="20577"/>
        <pc:sldMkLst>
          <pc:docMk/>
          <pc:sldMk cId="0" sldId="265"/>
        </pc:sldMkLst>
        <pc:spChg chg="add mod ord">
          <ac:chgData name="华钧 陈" userId="5a9fc9e328cd485c" providerId="LiveId" clId="{1F4236C3-226D-4A7E-8891-79B31D9BA9B6}" dt="2024-01-07T06:52:58.586" v="94" actId="700"/>
          <ac:spMkLst>
            <pc:docMk/>
            <pc:sldMk cId="0" sldId="265"/>
            <ac:spMk id="2" creationId="{6EC94FEF-4E55-73F6-544B-BFC95EE05A46}"/>
          </ac:spMkLst>
        </pc:spChg>
        <pc:spChg chg="add del mod">
          <ac:chgData name="华钧 陈" userId="5a9fc9e328cd485c" providerId="LiveId" clId="{1F4236C3-226D-4A7E-8891-79B31D9BA9B6}" dt="2024-01-07T06:58:45.152" v="181" actId="478"/>
          <ac:spMkLst>
            <pc:docMk/>
            <pc:sldMk cId="0" sldId="265"/>
            <ac:spMk id="4" creationId="{6AE0055B-F05B-1E69-59C3-C4B916A13CBC}"/>
          </ac:spMkLst>
        </pc:spChg>
        <pc:spChg chg="mod ord">
          <ac:chgData name="华钧 陈" userId="5a9fc9e328cd485c" providerId="LiveId" clId="{1F4236C3-226D-4A7E-8891-79B31D9BA9B6}" dt="2024-01-07T06:59:19.173" v="202" actId="20577"/>
          <ac:spMkLst>
            <pc:docMk/>
            <pc:sldMk cId="0" sldId="265"/>
            <ac:spMk id="289" creationId="{00000000-0000-0000-0000-000000000000}"/>
          </ac:spMkLst>
        </pc:spChg>
        <pc:spChg chg="mod">
          <ac:chgData name="华钧 陈" userId="5a9fc9e328cd485c" providerId="LiveId" clId="{1F4236C3-226D-4A7E-8891-79B31D9BA9B6}" dt="2024-01-07T06:58:48.580" v="182" actId="1076"/>
          <ac:spMkLst>
            <pc:docMk/>
            <pc:sldMk cId="0" sldId="265"/>
            <ac:spMk id="291" creationId="{00000000-0000-0000-0000-000000000000}"/>
          </ac:spMkLst>
        </pc:spChg>
        <pc:picChg chg="del mod ord">
          <ac:chgData name="华钧 陈" userId="5a9fc9e328cd485c" providerId="LiveId" clId="{1F4236C3-226D-4A7E-8891-79B31D9BA9B6}" dt="2024-01-07T06:58:40.621" v="180" actId="478"/>
          <ac:picMkLst>
            <pc:docMk/>
            <pc:sldMk cId="0" sldId="265"/>
            <ac:picMk id="287" creationId="{00000000-0000-0000-0000-000000000000}"/>
          </ac:picMkLst>
        </pc:picChg>
        <pc:picChg chg="mod">
          <ac:chgData name="华钧 陈" userId="5a9fc9e328cd485c" providerId="LiveId" clId="{1F4236C3-226D-4A7E-8891-79B31D9BA9B6}" dt="2024-01-07T06:58:34.254" v="178" actId="1076"/>
          <ac:picMkLst>
            <pc:docMk/>
            <pc:sldMk cId="0" sldId="265"/>
            <ac:picMk id="290" creationId="{00000000-0000-0000-0000-000000000000}"/>
          </ac:picMkLst>
        </pc:picChg>
      </pc:sldChg>
      <pc:sldChg chg="addSp modSp add del mod modClrScheme chgLayout">
        <pc:chgData name="华钧 陈" userId="5a9fc9e328cd485c" providerId="LiveId" clId="{1F4236C3-226D-4A7E-8891-79B31D9BA9B6}" dt="2024-01-07T06:53:06.790" v="96" actId="27636"/>
        <pc:sldMkLst>
          <pc:docMk/>
          <pc:sldMk cId="0" sldId="308"/>
        </pc:sldMkLst>
        <pc:spChg chg="mod ord">
          <ac:chgData name="华钧 陈" userId="5a9fc9e328cd485c" providerId="LiveId" clId="{1F4236C3-226D-4A7E-8891-79B31D9BA9B6}" dt="2024-01-07T06:53:06.790" v="96" actId="27636"/>
          <ac:spMkLst>
            <pc:docMk/>
            <pc:sldMk cId="0" sldId="308"/>
            <ac:spMk id="2" creationId="{00000000-0000-0000-0000-000000000000}"/>
          </ac:spMkLst>
        </pc:spChg>
        <pc:spChg chg="add mod ord">
          <ac:chgData name="华钧 陈" userId="5a9fc9e328cd485c" providerId="LiveId" clId="{1F4236C3-226D-4A7E-8891-79B31D9BA9B6}" dt="2024-01-07T06:53:06.677" v="95" actId="700"/>
          <ac:spMkLst>
            <pc:docMk/>
            <pc:sldMk cId="0" sldId="308"/>
            <ac:spMk id="3" creationId="{3E20EBE7-5F28-A2D0-CDDE-4A8F070FF3F0}"/>
          </ac:spMkLst>
        </pc:spChg>
        <pc:spChg chg="add mod ord">
          <ac:chgData name="华钧 陈" userId="5a9fc9e328cd485c" providerId="LiveId" clId="{1F4236C3-226D-4A7E-8891-79B31D9BA9B6}" dt="2024-01-07T06:53:06.677" v="95" actId="700"/>
          <ac:spMkLst>
            <pc:docMk/>
            <pc:sldMk cId="0" sldId="308"/>
            <ac:spMk id="4" creationId="{5CBDB08C-28C8-B06B-D653-C1AE6DEA04A4}"/>
          </ac:spMkLst>
        </pc:spChg>
      </pc:sldChg>
      <pc:sldChg chg="addSp delSp modSp add mod modClrScheme chgLayout">
        <pc:chgData name="华钧 陈" userId="5a9fc9e328cd485c" providerId="LiveId" clId="{1F4236C3-226D-4A7E-8891-79B31D9BA9B6}" dt="2024-01-07T06:56:00.625" v="145" actId="404"/>
        <pc:sldMkLst>
          <pc:docMk/>
          <pc:sldMk cId="0" sldId="311"/>
        </pc:sldMkLst>
        <pc:spChg chg="add del mod ord">
          <ac:chgData name="华钧 陈" userId="5a9fc9e328cd485c" providerId="LiveId" clId="{1F4236C3-226D-4A7E-8891-79B31D9BA9B6}" dt="2024-01-07T06:23:29.132" v="5" actId="700"/>
          <ac:spMkLst>
            <pc:docMk/>
            <pc:sldMk cId="0" sldId="311"/>
            <ac:spMk id="2" creationId="{1229B943-DF36-0ECB-BEC6-E453E7BCB41E}"/>
          </ac:spMkLst>
        </pc:spChg>
        <pc:spChg chg="add del mod ord">
          <ac:chgData name="华钧 陈" userId="5a9fc9e328cd485c" providerId="LiveId" clId="{1F4236C3-226D-4A7E-8891-79B31D9BA9B6}" dt="2024-01-07T06:53:22.994" v="99" actId="700"/>
          <ac:spMkLst>
            <pc:docMk/>
            <pc:sldMk cId="0" sldId="311"/>
            <ac:spMk id="3" creationId="{4C07D50E-57C1-7196-7C8A-FCFCE5753EB6}"/>
          </ac:spMkLst>
        </pc:spChg>
        <pc:spChg chg="add del mod ord">
          <ac:chgData name="华钧 陈" userId="5a9fc9e328cd485c" providerId="LiveId" clId="{1F4236C3-226D-4A7E-8891-79B31D9BA9B6}" dt="2024-01-07T06:53:22.994" v="99" actId="700"/>
          <ac:spMkLst>
            <pc:docMk/>
            <pc:sldMk cId="0" sldId="311"/>
            <ac:spMk id="4" creationId="{CA9B7F0C-8C64-7D43-3648-8361AACCEFED}"/>
          </ac:spMkLst>
        </pc:spChg>
        <pc:spChg chg="add del mod ord">
          <ac:chgData name="华钧 陈" userId="5a9fc9e328cd485c" providerId="LiveId" clId="{1F4236C3-226D-4A7E-8891-79B31D9BA9B6}" dt="2024-01-07T06:53:28.794" v="100" actId="700"/>
          <ac:spMkLst>
            <pc:docMk/>
            <pc:sldMk cId="0" sldId="311"/>
            <ac:spMk id="5" creationId="{BA7EFCB2-94EC-16F6-5FF4-4B2B61A585EB}"/>
          </ac:spMkLst>
        </pc:spChg>
        <pc:spChg chg="add del mod ord">
          <ac:chgData name="华钧 陈" userId="5a9fc9e328cd485c" providerId="LiveId" clId="{1F4236C3-226D-4A7E-8891-79B31D9BA9B6}" dt="2024-01-07T06:53:33.613" v="101" actId="478"/>
          <ac:spMkLst>
            <pc:docMk/>
            <pc:sldMk cId="0" sldId="311"/>
            <ac:spMk id="6" creationId="{FFBF2DD0-4814-6EDE-2487-D27F9D64C065}"/>
          </ac:spMkLst>
        </pc:spChg>
        <pc:spChg chg="add del mod ord">
          <ac:chgData name="华钧 陈" userId="5a9fc9e328cd485c" providerId="LiveId" clId="{1F4236C3-226D-4A7E-8891-79B31D9BA9B6}" dt="2024-01-07T06:55:36.853" v="138" actId="478"/>
          <ac:spMkLst>
            <pc:docMk/>
            <pc:sldMk cId="0" sldId="311"/>
            <ac:spMk id="7" creationId="{F527F45F-74D3-0ED5-54EA-41FBB8C96B32}"/>
          </ac:spMkLst>
        </pc:spChg>
        <pc:spChg chg="mod ord">
          <ac:chgData name="华钧 陈" userId="5a9fc9e328cd485c" providerId="LiveId" clId="{1F4236C3-226D-4A7E-8891-79B31D9BA9B6}" dt="2024-01-07T06:56:00.625" v="145" actId="404"/>
          <ac:spMkLst>
            <pc:docMk/>
            <pc:sldMk cId="0" sldId="311"/>
            <ac:spMk id="383" creationId="{00000000-0000-0000-0000-000000000000}"/>
          </ac:spMkLst>
        </pc:spChg>
        <pc:spChg chg="add del mod">
          <ac:chgData name="华钧 陈" userId="5a9fc9e328cd485c" providerId="LiveId" clId="{1F4236C3-226D-4A7E-8891-79B31D9BA9B6}" dt="2024-01-07T06:55:21.276" v="137" actId="1076"/>
          <ac:spMkLst>
            <pc:docMk/>
            <pc:sldMk cId="0" sldId="311"/>
            <ac:spMk id="387" creationId="{00000000-0000-0000-0000-000000000000}"/>
          </ac:spMkLst>
        </pc:spChg>
        <pc:grpChg chg="mod">
          <ac:chgData name="华钧 陈" userId="5a9fc9e328cd485c" providerId="LiveId" clId="{1F4236C3-226D-4A7E-8891-79B31D9BA9B6}" dt="2024-01-07T06:43:41.949" v="81" actId="1076"/>
          <ac:grpSpMkLst>
            <pc:docMk/>
            <pc:sldMk cId="0" sldId="311"/>
            <ac:grpSpMk id="400" creationId="{00000000-0000-0000-0000-000000000000}"/>
          </ac:grpSpMkLst>
        </pc:grpChg>
        <pc:picChg chg="mod">
          <ac:chgData name="华钧 陈" userId="5a9fc9e328cd485c" providerId="LiveId" clId="{1F4236C3-226D-4A7E-8891-79B31D9BA9B6}" dt="2024-01-07T06:43:38.573" v="80" actId="1076"/>
          <ac:picMkLst>
            <pc:docMk/>
            <pc:sldMk cId="0" sldId="311"/>
            <ac:picMk id="389" creationId="{00000000-0000-0000-0000-000000000000}"/>
          </ac:picMkLst>
        </pc:picChg>
      </pc:sldChg>
      <pc:sldChg chg="addSp modSp add mod modClrScheme chgLayout">
        <pc:chgData name="华钧 陈" userId="5a9fc9e328cd485c" providerId="LiveId" clId="{1F4236C3-226D-4A7E-8891-79B31D9BA9B6}" dt="2024-01-07T06:53:06.677" v="95" actId="700"/>
        <pc:sldMkLst>
          <pc:docMk/>
          <pc:sldMk cId="0" sldId="312"/>
        </pc:sldMkLst>
        <pc:spChg chg="add mod ord">
          <ac:chgData name="华钧 陈" userId="5a9fc9e328cd485c" providerId="LiveId" clId="{1F4236C3-226D-4A7E-8891-79B31D9BA9B6}" dt="2024-01-07T06:53:06.677" v="95" actId="700"/>
          <ac:spMkLst>
            <pc:docMk/>
            <pc:sldMk cId="0" sldId="312"/>
            <ac:spMk id="2" creationId="{A0E48ED0-9C5A-4542-31DB-8D947F7CF376}"/>
          </ac:spMkLst>
        </pc:spChg>
        <pc:spChg chg="add mod ord">
          <ac:chgData name="华钧 陈" userId="5a9fc9e328cd485c" providerId="LiveId" clId="{1F4236C3-226D-4A7E-8891-79B31D9BA9B6}" dt="2024-01-07T06:53:06.677" v="95" actId="700"/>
          <ac:spMkLst>
            <pc:docMk/>
            <pc:sldMk cId="0" sldId="312"/>
            <ac:spMk id="3" creationId="{F907DFAB-FFE9-A824-2477-D804F945565E}"/>
          </ac:spMkLst>
        </pc:spChg>
        <pc:spChg chg="mod ord">
          <ac:chgData name="华钧 陈" userId="5a9fc9e328cd485c" providerId="LiveId" clId="{1F4236C3-226D-4A7E-8891-79B31D9BA9B6}" dt="2024-01-07T06:53:06.677" v="95" actId="700"/>
          <ac:spMkLst>
            <pc:docMk/>
            <pc:sldMk cId="0" sldId="312"/>
            <ac:spMk id="6" creationId="{00000000-0000-0000-0000-000000000000}"/>
          </ac:spMkLst>
        </pc:spChg>
        <pc:picChg chg="mod">
          <ac:chgData name="华钧 陈" userId="5a9fc9e328cd485c" providerId="LiveId" clId="{1F4236C3-226D-4A7E-8891-79B31D9BA9B6}" dt="2024-01-07T06:51:40.648" v="83" actId="1076"/>
          <ac:picMkLst>
            <pc:docMk/>
            <pc:sldMk cId="0" sldId="312"/>
            <ac:picMk id="9" creationId="{00000000-0000-0000-0000-000000000000}"/>
          </ac:picMkLst>
        </pc:picChg>
      </pc:sldChg>
      <pc:sldChg chg="addSp delSp modSp add del mod modClrScheme chgLayout">
        <pc:chgData name="华钧 陈" userId="5a9fc9e328cd485c" providerId="LiveId" clId="{1F4236C3-226D-4A7E-8891-79B31D9BA9B6}" dt="2024-01-07T06:56:47.708" v="165" actId="20577"/>
        <pc:sldMkLst>
          <pc:docMk/>
          <pc:sldMk cId="0" sldId="313"/>
        </pc:sldMkLst>
        <pc:spChg chg="mod ord">
          <ac:chgData name="华钧 陈" userId="5a9fc9e328cd485c" providerId="LiveId" clId="{1F4236C3-226D-4A7E-8891-79B31D9BA9B6}" dt="2024-01-07T06:56:47.708" v="165" actId="20577"/>
          <ac:spMkLst>
            <pc:docMk/>
            <pc:sldMk cId="0" sldId="313"/>
            <ac:spMk id="2" creationId="{00000000-0000-0000-0000-000000000000}"/>
          </ac:spMkLst>
        </pc:spChg>
        <pc:spChg chg="add del mod ord">
          <ac:chgData name="华钧 陈" userId="5a9fc9e328cd485c" providerId="LiveId" clId="{1F4236C3-226D-4A7E-8891-79B31D9BA9B6}" dt="2024-01-07T06:56:38.310" v="146" actId="478"/>
          <ac:spMkLst>
            <pc:docMk/>
            <pc:sldMk cId="0" sldId="313"/>
            <ac:spMk id="4" creationId="{EFD310B8-D534-8264-02C3-DB005273FDA9}"/>
          </ac:spMkLst>
        </pc:spChg>
        <pc:spChg chg="add mod ord">
          <ac:chgData name="华钧 陈" userId="5a9fc9e328cd485c" providerId="LiveId" clId="{1F4236C3-226D-4A7E-8891-79B31D9BA9B6}" dt="2024-01-07T06:53:06.677" v="95" actId="700"/>
          <ac:spMkLst>
            <pc:docMk/>
            <pc:sldMk cId="0" sldId="313"/>
            <ac:spMk id="6" creationId="{3CCFC6BB-13FA-D5C0-D01C-1A29F3172905}"/>
          </ac:spMkLst>
        </pc:spChg>
        <pc:picChg chg="mod">
          <ac:chgData name="华钧 陈" userId="5a9fc9e328cd485c" providerId="LiveId" clId="{1F4236C3-226D-4A7E-8891-79B31D9BA9B6}" dt="2024-01-07T06:43:51.638" v="82" actId="1076"/>
          <ac:picMkLst>
            <pc:docMk/>
            <pc:sldMk cId="0" sldId="313"/>
            <ac:picMk id="3" creationId="{00000000-0000-0000-0000-000000000000}"/>
          </ac:picMkLst>
        </pc:picChg>
        <pc:picChg chg="mod">
          <ac:chgData name="华钧 陈" userId="5a9fc9e328cd485c" providerId="LiveId" clId="{1F4236C3-226D-4A7E-8891-79B31D9BA9B6}" dt="2024-01-07T06:43:51.638" v="82" actId="1076"/>
          <ac:picMkLst>
            <pc:docMk/>
            <pc:sldMk cId="0" sldId="313"/>
            <ac:picMk id="5" creationId="{00000000-0000-0000-0000-000000000000}"/>
          </ac:picMkLst>
        </pc:picChg>
      </pc:sldChg>
      <pc:sldChg chg="addSp delSp modSp add mod modClrScheme chgLayout">
        <pc:chgData name="华钧 陈" userId="5a9fc9e328cd485c" providerId="LiveId" clId="{1F4236C3-226D-4A7E-8891-79B31D9BA9B6}" dt="2024-01-07T06:57:56.646" v="175" actId="1076"/>
        <pc:sldMkLst>
          <pc:docMk/>
          <pc:sldMk cId="0" sldId="314"/>
        </pc:sldMkLst>
        <pc:spChg chg="mod ord">
          <ac:chgData name="华钧 陈" userId="5a9fc9e328cd485c" providerId="LiveId" clId="{1F4236C3-226D-4A7E-8891-79B31D9BA9B6}" dt="2024-01-07T06:57:02.887" v="170" actId="1076"/>
          <ac:spMkLst>
            <pc:docMk/>
            <pc:sldMk cId="0" sldId="314"/>
            <ac:spMk id="2" creationId="{00000000-0000-0000-0000-000000000000}"/>
          </ac:spMkLst>
        </pc:spChg>
        <pc:spChg chg="add del mod ord">
          <ac:chgData name="华钧 陈" userId="5a9fc9e328cd485c" providerId="LiveId" clId="{1F4236C3-226D-4A7E-8891-79B31D9BA9B6}" dt="2024-01-07T06:57:11.588" v="171" actId="478"/>
          <ac:spMkLst>
            <pc:docMk/>
            <pc:sldMk cId="0" sldId="314"/>
            <ac:spMk id="3" creationId="{3BDB6F37-C55C-99EA-9AE3-CA9B4C5F7B1A}"/>
          </ac:spMkLst>
        </pc:spChg>
        <pc:spChg chg="add mod ord">
          <ac:chgData name="华钧 陈" userId="5a9fc9e328cd485c" providerId="LiveId" clId="{1F4236C3-226D-4A7E-8891-79B31D9BA9B6}" dt="2024-01-07T06:53:06.677" v="95" actId="700"/>
          <ac:spMkLst>
            <pc:docMk/>
            <pc:sldMk cId="0" sldId="314"/>
            <ac:spMk id="4" creationId="{C1A72041-5A6D-1E45-40AA-75636449FBA1}"/>
          </ac:spMkLst>
        </pc:spChg>
        <pc:spChg chg="mod">
          <ac:chgData name="华钧 陈" userId="5a9fc9e328cd485c" providerId="LiveId" clId="{1F4236C3-226D-4A7E-8891-79B31D9BA9B6}" dt="2024-01-07T06:57:51.347" v="174"/>
          <ac:spMkLst>
            <pc:docMk/>
            <pc:sldMk cId="0" sldId="314"/>
            <ac:spMk id="12" creationId="{4308D540-7D11-568E-7C97-731C486DB982}"/>
          </ac:spMkLst>
        </pc:spChg>
        <pc:spChg chg="mod">
          <ac:chgData name="华钧 陈" userId="5a9fc9e328cd485c" providerId="LiveId" clId="{1F4236C3-226D-4A7E-8891-79B31D9BA9B6}" dt="2024-01-07T06:57:51.347" v="174"/>
          <ac:spMkLst>
            <pc:docMk/>
            <pc:sldMk cId="0" sldId="314"/>
            <ac:spMk id="13" creationId="{7C264D11-116F-3BD3-AD71-FF0F795BEA78}"/>
          </ac:spMkLst>
        </pc:spChg>
        <pc:spChg chg="mod">
          <ac:chgData name="华钧 陈" userId="5a9fc9e328cd485c" providerId="LiveId" clId="{1F4236C3-226D-4A7E-8891-79B31D9BA9B6}" dt="2024-01-07T06:57:51.347" v="174"/>
          <ac:spMkLst>
            <pc:docMk/>
            <pc:sldMk cId="0" sldId="314"/>
            <ac:spMk id="14" creationId="{E4CF8FA5-9E42-A292-17C2-480F5C0F4DEA}"/>
          </ac:spMkLst>
        </pc:spChg>
        <pc:spChg chg="mod">
          <ac:chgData name="华钧 陈" userId="5a9fc9e328cd485c" providerId="LiveId" clId="{1F4236C3-226D-4A7E-8891-79B31D9BA9B6}" dt="2024-01-07T06:57:51.347" v="174"/>
          <ac:spMkLst>
            <pc:docMk/>
            <pc:sldMk cId="0" sldId="314"/>
            <ac:spMk id="18" creationId="{B23E0E25-A663-8852-9E6B-8B8E6F34BEEF}"/>
          </ac:spMkLst>
        </pc:spChg>
        <pc:spChg chg="mod">
          <ac:chgData name="华钧 陈" userId="5a9fc9e328cd485c" providerId="LiveId" clId="{1F4236C3-226D-4A7E-8891-79B31D9BA9B6}" dt="2024-01-07T06:57:51.347" v="174"/>
          <ac:spMkLst>
            <pc:docMk/>
            <pc:sldMk cId="0" sldId="314"/>
            <ac:spMk id="19" creationId="{50982133-2B85-6141-B38D-A8538644444F}"/>
          </ac:spMkLst>
        </pc:spChg>
        <pc:spChg chg="mod">
          <ac:chgData name="华钧 陈" userId="5a9fc9e328cd485c" providerId="LiveId" clId="{1F4236C3-226D-4A7E-8891-79B31D9BA9B6}" dt="2024-01-07T06:57:51.347" v="174"/>
          <ac:spMkLst>
            <pc:docMk/>
            <pc:sldMk cId="0" sldId="314"/>
            <ac:spMk id="20" creationId="{5CA94376-871E-DE3E-B3BF-83DF2788398C}"/>
          </ac:spMkLst>
        </pc:spChg>
        <pc:spChg chg="mod">
          <ac:chgData name="华钧 陈" userId="5a9fc9e328cd485c" providerId="LiveId" clId="{1F4236C3-226D-4A7E-8891-79B31D9BA9B6}" dt="2024-01-07T06:57:51.347" v="174"/>
          <ac:spMkLst>
            <pc:docMk/>
            <pc:sldMk cId="0" sldId="314"/>
            <ac:spMk id="21" creationId="{259D88B8-4307-7B63-CEBC-DA0C11FBE929}"/>
          </ac:spMkLst>
        </pc:spChg>
        <pc:spChg chg="mod">
          <ac:chgData name="华钧 陈" userId="5a9fc9e328cd485c" providerId="LiveId" clId="{1F4236C3-226D-4A7E-8891-79B31D9BA9B6}" dt="2024-01-07T06:57:51.347" v="174"/>
          <ac:spMkLst>
            <pc:docMk/>
            <pc:sldMk cId="0" sldId="314"/>
            <ac:spMk id="22" creationId="{E34BE76B-2BAE-282D-51FF-2BAA5FE2D3A1}"/>
          </ac:spMkLst>
        </pc:spChg>
        <pc:spChg chg="mod">
          <ac:chgData name="华钧 陈" userId="5a9fc9e328cd485c" providerId="LiveId" clId="{1F4236C3-226D-4A7E-8891-79B31D9BA9B6}" dt="2024-01-07T06:57:51.347" v="174"/>
          <ac:spMkLst>
            <pc:docMk/>
            <pc:sldMk cId="0" sldId="314"/>
            <ac:spMk id="23" creationId="{E6BB677E-E3A3-CDC0-AA4D-51B7E3F57850}"/>
          </ac:spMkLst>
        </pc:spChg>
        <pc:spChg chg="mod">
          <ac:chgData name="华钧 陈" userId="5a9fc9e328cd485c" providerId="LiveId" clId="{1F4236C3-226D-4A7E-8891-79B31D9BA9B6}" dt="2024-01-07T06:57:51.347" v="174"/>
          <ac:spMkLst>
            <pc:docMk/>
            <pc:sldMk cId="0" sldId="314"/>
            <ac:spMk id="24" creationId="{57AC4412-2786-10AC-6D72-5B61B74CF236}"/>
          </ac:spMkLst>
        </pc:spChg>
        <pc:spChg chg="mod">
          <ac:chgData name="华钧 陈" userId="5a9fc9e328cd485c" providerId="LiveId" clId="{1F4236C3-226D-4A7E-8891-79B31D9BA9B6}" dt="2024-01-07T06:57:51.347" v="174"/>
          <ac:spMkLst>
            <pc:docMk/>
            <pc:sldMk cId="0" sldId="314"/>
            <ac:spMk id="25" creationId="{F21C4598-F922-7B5B-406F-19F2A6AC6816}"/>
          </ac:spMkLst>
        </pc:spChg>
        <pc:spChg chg="mod">
          <ac:chgData name="华钧 陈" userId="5a9fc9e328cd485c" providerId="LiveId" clId="{1F4236C3-226D-4A7E-8891-79B31D9BA9B6}" dt="2024-01-07T06:57:51.347" v="174"/>
          <ac:spMkLst>
            <pc:docMk/>
            <pc:sldMk cId="0" sldId="314"/>
            <ac:spMk id="26" creationId="{A8A54403-19E1-463C-451B-D0AC84C902B5}"/>
          </ac:spMkLst>
        </pc:spChg>
        <pc:spChg chg="mod">
          <ac:chgData name="华钧 陈" userId="5a9fc9e328cd485c" providerId="LiveId" clId="{1F4236C3-226D-4A7E-8891-79B31D9BA9B6}" dt="2024-01-07T06:57:51.347" v="174"/>
          <ac:spMkLst>
            <pc:docMk/>
            <pc:sldMk cId="0" sldId="314"/>
            <ac:spMk id="27" creationId="{4AFFE001-96E1-304F-8649-78D9860F25F3}"/>
          </ac:spMkLst>
        </pc:spChg>
        <pc:spChg chg="mod">
          <ac:chgData name="华钧 陈" userId="5a9fc9e328cd485c" providerId="LiveId" clId="{1F4236C3-226D-4A7E-8891-79B31D9BA9B6}" dt="2024-01-07T06:57:51.347" v="174"/>
          <ac:spMkLst>
            <pc:docMk/>
            <pc:sldMk cId="0" sldId="314"/>
            <ac:spMk id="28" creationId="{EA049959-7E4F-A9D4-E052-A3D898F207F6}"/>
          </ac:spMkLst>
        </pc:spChg>
        <pc:spChg chg="mod">
          <ac:chgData name="华钧 陈" userId="5a9fc9e328cd485c" providerId="LiveId" clId="{1F4236C3-226D-4A7E-8891-79B31D9BA9B6}" dt="2024-01-07T06:57:51.347" v="174"/>
          <ac:spMkLst>
            <pc:docMk/>
            <pc:sldMk cId="0" sldId="314"/>
            <ac:spMk id="29" creationId="{A14C5C65-A96E-C993-9927-0C0E04E593A9}"/>
          </ac:spMkLst>
        </pc:spChg>
        <pc:spChg chg="mod">
          <ac:chgData name="华钧 陈" userId="5a9fc9e328cd485c" providerId="LiveId" clId="{1F4236C3-226D-4A7E-8891-79B31D9BA9B6}" dt="2024-01-07T06:57:51.347" v="174"/>
          <ac:spMkLst>
            <pc:docMk/>
            <pc:sldMk cId="0" sldId="314"/>
            <ac:spMk id="30" creationId="{2AA23B87-E407-DD3D-563C-7A18730B64DE}"/>
          </ac:spMkLst>
        </pc:spChg>
        <pc:spChg chg="add mod">
          <ac:chgData name="华钧 陈" userId="5a9fc9e328cd485c" providerId="LiveId" clId="{1F4236C3-226D-4A7E-8891-79B31D9BA9B6}" dt="2024-01-07T06:57:56.646" v="175" actId="1076"/>
          <ac:spMkLst>
            <pc:docMk/>
            <pc:sldMk cId="0" sldId="314"/>
            <ac:spMk id="31" creationId="{5D6211D8-A54A-09C1-3709-853699D7B5D4}"/>
          </ac:spMkLst>
        </pc:spChg>
        <pc:grpChg chg="add mod">
          <ac:chgData name="华钧 陈" userId="5a9fc9e328cd485c" providerId="LiveId" clId="{1F4236C3-226D-4A7E-8891-79B31D9BA9B6}" dt="2024-01-07T06:57:56.646" v="175" actId="1076"/>
          <ac:grpSpMkLst>
            <pc:docMk/>
            <pc:sldMk cId="0" sldId="314"/>
            <ac:grpSpMk id="7" creationId="{6A285C0F-A92C-1CB8-B704-52072C248BD2}"/>
          </ac:grpSpMkLst>
        </pc:grpChg>
        <pc:picChg chg="del mod">
          <ac:chgData name="华钧 陈" userId="5a9fc9e328cd485c" providerId="LiveId" clId="{1F4236C3-226D-4A7E-8891-79B31D9BA9B6}" dt="2024-01-07T06:57:50.828" v="173" actId="478"/>
          <ac:picMkLst>
            <pc:docMk/>
            <pc:sldMk cId="0" sldId="314"/>
            <ac:picMk id="5" creationId="{00000000-0000-0000-0000-000000000000}"/>
          </ac:picMkLst>
        </pc:picChg>
        <pc:picChg chg="del mod">
          <ac:chgData name="华钧 陈" userId="5a9fc9e328cd485c" providerId="LiveId" clId="{1F4236C3-226D-4A7E-8891-79B31D9BA9B6}" dt="2024-01-07T06:57:49.147" v="172" actId="478"/>
          <ac:picMkLst>
            <pc:docMk/>
            <pc:sldMk cId="0" sldId="314"/>
            <ac:picMk id="6" creationId="{00000000-0000-0000-0000-000000000000}"/>
          </ac:picMkLst>
        </pc:picChg>
        <pc:picChg chg="mod">
          <ac:chgData name="华钧 陈" userId="5a9fc9e328cd485c" providerId="LiveId" clId="{1F4236C3-226D-4A7E-8891-79B31D9BA9B6}" dt="2024-01-07T06:57:51.347" v="174"/>
          <ac:picMkLst>
            <pc:docMk/>
            <pc:sldMk cId="0" sldId="314"/>
            <ac:picMk id="8" creationId="{3DA6A9E0-E338-D036-7626-E305D40747AA}"/>
          </ac:picMkLst>
        </pc:picChg>
        <pc:picChg chg="mod">
          <ac:chgData name="华钧 陈" userId="5a9fc9e328cd485c" providerId="LiveId" clId="{1F4236C3-226D-4A7E-8891-79B31D9BA9B6}" dt="2024-01-07T06:57:51.347" v="174"/>
          <ac:picMkLst>
            <pc:docMk/>
            <pc:sldMk cId="0" sldId="314"/>
            <ac:picMk id="9" creationId="{4E700092-D071-E6AE-E6BE-71C8E0DC2C1F}"/>
          </ac:picMkLst>
        </pc:picChg>
        <pc:picChg chg="mod">
          <ac:chgData name="华钧 陈" userId="5a9fc9e328cd485c" providerId="LiveId" clId="{1F4236C3-226D-4A7E-8891-79B31D9BA9B6}" dt="2024-01-07T06:57:51.347" v="174"/>
          <ac:picMkLst>
            <pc:docMk/>
            <pc:sldMk cId="0" sldId="314"/>
            <ac:picMk id="10" creationId="{973EC368-8F35-DA6D-CE34-737A0B891A26}"/>
          </ac:picMkLst>
        </pc:picChg>
        <pc:picChg chg="mod">
          <ac:chgData name="华钧 陈" userId="5a9fc9e328cd485c" providerId="LiveId" clId="{1F4236C3-226D-4A7E-8891-79B31D9BA9B6}" dt="2024-01-07T06:57:51.347" v="174"/>
          <ac:picMkLst>
            <pc:docMk/>
            <pc:sldMk cId="0" sldId="314"/>
            <ac:picMk id="11" creationId="{A723BF68-AF87-E4CD-582E-7F95749A9461}"/>
          </ac:picMkLst>
        </pc:picChg>
        <pc:picChg chg="mod">
          <ac:chgData name="华钧 陈" userId="5a9fc9e328cd485c" providerId="LiveId" clId="{1F4236C3-226D-4A7E-8891-79B31D9BA9B6}" dt="2024-01-07T06:57:51.347" v="174"/>
          <ac:picMkLst>
            <pc:docMk/>
            <pc:sldMk cId="0" sldId="314"/>
            <ac:picMk id="15" creationId="{6E7B4BCE-654D-F2EE-47DE-30F729DBFCBD}"/>
          </ac:picMkLst>
        </pc:picChg>
        <pc:picChg chg="mod">
          <ac:chgData name="华钧 陈" userId="5a9fc9e328cd485c" providerId="LiveId" clId="{1F4236C3-226D-4A7E-8891-79B31D9BA9B6}" dt="2024-01-07T06:57:51.347" v="174"/>
          <ac:picMkLst>
            <pc:docMk/>
            <pc:sldMk cId="0" sldId="314"/>
            <ac:picMk id="16" creationId="{4D0D41DD-E30E-E1B9-4BEE-7C8D4CB5CF5C}"/>
          </ac:picMkLst>
        </pc:picChg>
        <pc:picChg chg="mod">
          <ac:chgData name="华钧 陈" userId="5a9fc9e328cd485c" providerId="LiveId" clId="{1F4236C3-226D-4A7E-8891-79B31D9BA9B6}" dt="2024-01-07T06:57:51.347" v="174"/>
          <ac:picMkLst>
            <pc:docMk/>
            <pc:sldMk cId="0" sldId="314"/>
            <ac:picMk id="17" creationId="{8D9B2FF8-BB42-3B87-733A-A160A9EAB26A}"/>
          </ac:picMkLst>
        </pc:picChg>
      </pc:sldChg>
      <pc:sldChg chg="addSp delSp modSp add mod setBg modClrScheme chgLayout">
        <pc:chgData name="华钧 陈" userId="5a9fc9e328cd485c" providerId="LiveId" clId="{1F4236C3-226D-4A7E-8891-79B31D9BA9B6}" dt="2024-01-07T06:55:01.985" v="133" actId="1076"/>
        <pc:sldMkLst>
          <pc:docMk/>
          <pc:sldMk cId="0" sldId="348"/>
        </pc:sldMkLst>
        <pc:spChg chg="mod ord">
          <ac:chgData name="华钧 陈" userId="5a9fc9e328cd485c" providerId="LiveId" clId="{1F4236C3-226D-4A7E-8891-79B31D9BA9B6}" dt="2024-01-07T06:54:35.663" v="128"/>
          <ac:spMkLst>
            <pc:docMk/>
            <pc:sldMk cId="0" sldId="348"/>
            <ac:spMk id="2" creationId="{00000000-0000-0000-0000-000000000000}"/>
          </ac:spMkLst>
        </pc:spChg>
        <pc:spChg chg="add del mod ord">
          <ac:chgData name="华钧 陈" userId="5a9fc9e328cd485c" providerId="LiveId" clId="{1F4236C3-226D-4A7E-8891-79B31D9BA9B6}" dt="2024-01-07T06:53:48.807" v="105" actId="478"/>
          <ac:spMkLst>
            <pc:docMk/>
            <pc:sldMk cId="0" sldId="348"/>
            <ac:spMk id="3" creationId="{A7F0D2D9-1763-D5B0-E947-F100CB2DEE9B}"/>
          </ac:spMkLst>
        </pc:spChg>
        <pc:spChg chg="mod ord">
          <ac:chgData name="华钧 陈" userId="5a9fc9e328cd485c" providerId="LiveId" clId="{1F4236C3-226D-4A7E-8891-79B31D9BA9B6}" dt="2024-01-07T06:54:03.838" v="111" actId="27636"/>
          <ac:spMkLst>
            <pc:docMk/>
            <pc:sldMk cId="0" sldId="348"/>
            <ac:spMk id="4" creationId="{00000000-0000-0000-0000-000000000000}"/>
          </ac:spMkLst>
        </pc:spChg>
        <pc:spChg chg="mod">
          <ac:chgData name="华钧 陈" userId="5a9fc9e328cd485c" providerId="LiveId" clId="{1F4236C3-226D-4A7E-8891-79B31D9BA9B6}" dt="2024-01-07T06:55:01.985" v="133" actId="1076"/>
          <ac:spMkLst>
            <pc:docMk/>
            <pc:sldMk cId="0" sldId="348"/>
            <ac:spMk id="6" creationId="{00000000-0000-0000-0000-000000000000}"/>
          </ac:spMkLst>
        </pc:spChg>
        <pc:spChg chg="add del mod ord">
          <ac:chgData name="华钧 陈" userId="5a9fc9e328cd485c" providerId="LiveId" clId="{1F4236C3-226D-4A7E-8891-79B31D9BA9B6}" dt="2024-01-07T06:54:03.823" v="110" actId="700"/>
          <ac:spMkLst>
            <pc:docMk/>
            <pc:sldMk cId="0" sldId="348"/>
            <ac:spMk id="10" creationId="{BDCB2A7A-2A9E-C364-11C0-AF0DA8AD4D9A}"/>
          </ac:spMkLst>
        </pc:spChg>
        <pc:spChg chg="add del mod ord">
          <ac:chgData name="华钧 陈" userId="5a9fc9e328cd485c" providerId="LiveId" clId="{1F4236C3-226D-4A7E-8891-79B31D9BA9B6}" dt="2024-01-07T06:53:40.894" v="104" actId="700"/>
          <ac:spMkLst>
            <pc:docMk/>
            <pc:sldMk cId="0" sldId="348"/>
            <ac:spMk id="11" creationId="{5DB6725B-26B5-758D-D963-63742805AEDB}"/>
          </ac:spMkLst>
        </pc:spChg>
        <pc:spChg chg="add del mod ord">
          <ac:chgData name="华钧 陈" userId="5a9fc9e328cd485c" providerId="LiveId" clId="{1F4236C3-226D-4A7E-8891-79B31D9BA9B6}" dt="2024-01-07T06:53:40.894" v="104" actId="700"/>
          <ac:spMkLst>
            <pc:docMk/>
            <pc:sldMk cId="0" sldId="348"/>
            <ac:spMk id="12" creationId="{1AD37B7E-3C6F-9112-C76B-70DA5E62391A}"/>
          </ac:spMkLst>
        </pc:spChg>
        <pc:spChg chg="add del mod ord">
          <ac:chgData name="华钧 陈" userId="5a9fc9e328cd485c" providerId="LiveId" clId="{1F4236C3-226D-4A7E-8891-79B31D9BA9B6}" dt="2024-01-07T06:53:40.894" v="104" actId="700"/>
          <ac:spMkLst>
            <pc:docMk/>
            <pc:sldMk cId="0" sldId="348"/>
            <ac:spMk id="13" creationId="{66A492AE-C749-81D5-9693-4BDAAED3FA64}"/>
          </ac:spMkLst>
        </pc:spChg>
        <pc:spChg chg="add del mod ord">
          <ac:chgData name="华钧 陈" userId="5a9fc9e328cd485c" providerId="LiveId" clId="{1F4236C3-226D-4A7E-8891-79B31D9BA9B6}" dt="2024-01-07T06:53:58.926" v="109" actId="700"/>
          <ac:spMkLst>
            <pc:docMk/>
            <pc:sldMk cId="0" sldId="348"/>
            <ac:spMk id="14" creationId="{4521C2EA-92CC-6FC4-70FE-2C027955D25D}"/>
          </ac:spMkLst>
        </pc:spChg>
        <pc:spChg chg="add del mod ord">
          <ac:chgData name="华钧 陈" userId="5a9fc9e328cd485c" providerId="LiveId" clId="{1F4236C3-226D-4A7E-8891-79B31D9BA9B6}" dt="2024-01-07T06:53:58.926" v="109" actId="700"/>
          <ac:spMkLst>
            <pc:docMk/>
            <pc:sldMk cId="0" sldId="348"/>
            <ac:spMk id="15" creationId="{CE84CA0A-A715-4DF1-057D-D0A8D79E4455}"/>
          </ac:spMkLst>
        </pc:spChg>
        <pc:spChg chg="add del mod ord">
          <ac:chgData name="华钧 陈" userId="5a9fc9e328cd485c" providerId="LiveId" clId="{1F4236C3-226D-4A7E-8891-79B31D9BA9B6}" dt="2024-01-07T06:53:58.926" v="109" actId="700"/>
          <ac:spMkLst>
            <pc:docMk/>
            <pc:sldMk cId="0" sldId="348"/>
            <ac:spMk id="16" creationId="{C08CA69C-4D1D-7481-30B0-D28EAFE72F52}"/>
          </ac:spMkLst>
        </pc:spChg>
        <pc:spChg chg="add del mod ord">
          <ac:chgData name="华钧 陈" userId="5a9fc9e328cd485c" providerId="LiveId" clId="{1F4236C3-226D-4A7E-8891-79B31D9BA9B6}" dt="2024-01-07T06:54:13.712" v="114" actId="478"/>
          <ac:spMkLst>
            <pc:docMk/>
            <pc:sldMk cId="0" sldId="348"/>
            <ac:spMk id="17" creationId="{D2D9A5BC-93E0-4A78-E9A4-7C9CB4A81160}"/>
          </ac:spMkLst>
        </pc:spChg>
        <pc:spChg chg="add del mod ord">
          <ac:chgData name="华钧 陈" userId="5a9fc9e328cd485c" providerId="LiveId" clId="{1F4236C3-226D-4A7E-8891-79B31D9BA9B6}" dt="2024-01-07T06:54:17.587" v="115" actId="478"/>
          <ac:spMkLst>
            <pc:docMk/>
            <pc:sldMk cId="0" sldId="348"/>
            <ac:spMk id="18" creationId="{652C743D-1C05-9ABA-2AA1-5C10E4C7B337}"/>
          </ac:spMkLst>
        </pc:spChg>
        <pc:spChg chg="add del mod ord">
          <ac:chgData name="华钧 陈" userId="5a9fc9e328cd485c" providerId="LiveId" clId="{1F4236C3-226D-4A7E-8891-79B31D9BA9B6}" dt="2024-01-07T06:54:50.711" v="131" actId="478"/>
          <ac:spMkLst>
            <pc:docMk/>
            <pc:sldMk cId="0" sldId="348"/>
            <ac:spMk id="19" creationId="{5E3BC2DC-DB34-35E5-FF76-D4E8C4A05EC9}"/>
          </ac:spMkLst>
        </pc:spChg>
        <pc:picChg chg="add del">
          <ac:chgData name="华钧 陈" userId="5a9fc9e328cd485c" providerId="LiveId" clId="{1F4236C3-226D-4A7E-8891-79B31D9BA9B6}" dt="2024-01-07T06:54:09.600" v="113" actId="478"/>
          <ac:picMkLst>
            <pc:docMk/>
            <pc:sldMk cId="0" sldId="348"/>
            <ac:picMk id="5" creationId="{00000000-0000-0000-0000-000000000000}"/>
          </ac:picMkLst>
        </pc:picChg>
      </pc:sldChg>
      <pc:sldChg chg="del">
        <pc:chgData name="华钧 陈" userId="5a9fc9e328cd485c" providerId="LiveId" clId="{1F4236C3-226D-4A7E-8891-79B31D9BA9B6}" dt="2024-01-07T06:23:40.869" v="12" actId="47"/>
        <pc:sldMkLst>
          <pc:docMk/>
          <pc:sldMk cId="2564016824" sldId="722"/>
        </pc:sldMkLst>
      </pc:sldChg>
      <pc:sldChg chg="addSp delSp modSp add mod modClrScheme chgLayout">
        <pc:chgData name="华钧 陈" userId="5a9fc9e328cd485c" providerId="LiveId" clId="{1F4236C3-226D-4A7E-8891-79B31D9BA9B6}" dt="2024-01-07T07:51:34.198" v="1902" actId="1076"/>
        <pc:sldMkLst>
          <pc:docMk/>
          <pc:sldMk cId="1005746356" sldId="815"/>
        </pc:sldMkLst>
        <pc:spChg chg="add del mod ord">
          <ac:chgData name="华钧 陈" userId="5a9fc9e328cd485c" providerId="LiveId" clId="{1F4236C3-226D-4A7E-8891-79B31D9BA9B6}" dt="2024-01-07T07:15:25.598" v="271" actId="478"/>
          <ac:spMkLst>
            <pc:docMk/>
            <pc:sldMk cId="1005746356" sldId="815"/>
            <ac:spMk id="2" creationId="{57232802-B425-F220-92F1-926B38E55FD3}"/>
          </ac:spMkLst>
        </pc:spChg>
        <pc:spChg chg="mod ord">
          <ac:chgData name="华钧 陈" userId="5a9fc9e328cd485c" providerId="LiveId" clId="{1F4236C3-226D-4A7E-8891-79B31D9BA9B6}" dt="2024-01-07T07:04:24.204" v="210" actId="1076"/>
          <ac:spMkLst>
            <pc:docMk/>
            <pc:sldMk cId="1005746356" sldId="815"/>
            <ac:spMk id="4" creationId="{61BF6701-DCD5-2B44-AF7E-CE0FB71881BD}"/>
          </ac:spMkLst>
        </pc:spChg>
        <pc:spChg chg="add mod ord">
          <ac:chgData name="华钧 陈" userId="5a9fc9e328cd485c" providerId="LiveId" clId="{1F4236C3-226D-4A7E-8891-79B31D9BA9B6}" dt="2024-01-07T07:04:15.673" v="204" actId="700"/>
          <ac:spMkLst>
            <pc:docMk/>
            <pc:sldMk cId="1005746356" sldId="815"/>
            <ac:spMk id="5" creationId="{C1B5CE26-9352-01F9-1564-9382D1BD054D}"/>
          </ac:spMkLst>
        </pc:spChg>
        <pc:picChg chg="mod">
          <ac:chgData name="华钧 陈" userId="5a9fc9e328cd485c" providerId="LiveId" clId="{1F4236C3-226D-4A7E-8891-79B31D9BA9B6}" dt="2024-01-07T07:51:34.198" v="1902" actId="1076"/>
          <ac:picMkLst>
            <pc:docMk/>
            <pc:sldMk cId="1005746356" sldId="815"/>
            <ac:picMk id="3" creationId="{018884EF-C94B-2747-ACD0-CA66065A931D}"/>
          </ac:picMkLst>
        </pc:picChg>
      </pc:sldChg>
      <pc:sldChg chg="del">
        <pc:chgData name="华钧 陈" userId="5a9fc9e328cd485c" providerId="LiveId" clId="{1F4236C3-226D-4A7E-8891-79B31D9BA9B6}" dt="2024-01-07T06:23:40.225" v="11" actId="47"/>
        <pc:sldMkLst>
          <pc:docMk/>
          <pc:sldMk cId="671346610" sldId="817"/>
        </pc:sldMkLst>
      </pc:sldChg>
      <pc:sldChg chg="del">
        <pc:chgData name="华钧 陈" userId="5a9fc9e328cd485c" providerId="LiveId" clId="{1F4236C3-226D-4A7E-8891-79B31D9BA9B6}" dt="2024-01-07T06:23:42.082" v="13" actId="47"/>
        <pc:sldMkLst>
          <pc:docMk/>
          <pc:sldMk cId="2875877292" sldId="818"/>
        </pc:sldMkLst>
      </pc:sldChg>
      <pc:sldChg chg="del">
        <pc:chgData name="华钧 陈" userId="5a9fc9e328cd485c" providerId="LiveId" clId="{1F4236C3-226D-4A7E-8891-79B31D9BA9B6}" dt="2024-01-07T06:23:42.730" v="14" actId="47"/>
        <pc:sldMkLst>
          <pc:docMk/>
          <pc:sldMk cId="3566980791" sldId="819"/>
        </pc:sldMkLst>
      </pc:sldChg>
      <pc:sldChg chg="del">
        <pc:chgData name="华钧 陈" userId="5a9fc9e328cd485c" providerId="LiveId" clId="{1F4236C3-226D-4A7E-8891-79B31D9BA9B6}" dt="2024-01-07T06:23:43.738" v="15" actId="47"/>
        <pc:sldMkLst>
          <pc:docMk/>
          <pc:sldMk cId="2170315171" sldId="820"/>
        </pc:sldMkLst>
      </pc:sldChg>
      <pc:sldChg chg="del">
        <pc:chgData name="华钧 陈" userId="5a9fc9e328cd485c" providerId="LiveId" clId="{1F4236C3-226D-4A7E-8891-79B31D9BA9B6}" dt="2024-01-07T06:23:44.404" v="16" actId="47"/>
        <pc:sldMkLst>
          <pc:docMk/>
          <pc:sldMk cId="37723365" sldId="821"/>
        </pc:sldMkLst>
      </pc:sldChg>
      <pc:sldChg chg="del">
        <pc:chgData name="华钧 陈" userId="5a9fc9e328cd485c" providerId="LiveId" clId="{1F4236C3-226D-4A7E-8891-79B31D9BA9B6}" dt="2024-01-07T06:23:44.987" v="17" actId="47"/>
        <pc:sldMkLst>
          <pc:docMk/>
          <pc:sldMk cId="1932426815" sldId="822"/>
        </pc:sldMkLst>
      </pc:sldChg>
      <pc:sldChg chg="del">
        <pc:chgData name="华钧 陈" userId="5a9fc9e328cd485c" providerId="LiveId" clId="{1F4236C3-226D-4A7E-8891-79B31D9BA9B6}" dt="2024-01-07T06:23:45.633" v="18" actId="47"/>
        <pc:sldMkLst>
          <pc:docMk/>
          <pc:sldMk cId="408322529" sldId="823"/>
        </pc:sldMkLst>
      </pc:sldChg>
      <pc:sldChg chg="del">
        <pc:chgData name="华钧 陈" userId="5a9fc9e328cd485c" providerId="LiveId" clId="{1F4236C3-226D-4A7E-8891-79B31D9BA9B6}" dt="2024-01-07T06:23:46.485" v="19" actId="47"/>
        <pc:sldMkLst>
          <pc:docMk/>
          <pc:sldMk cId="2531671517" sldId="824"/>
        </pc:sldMkLst>
      </pc:sldChg>
      <pc:sldChg chg="del">
        <pc:chgData name="华钧 陈" userId="5a9fc9e328cd485c" providerId="LiveId" clId="{1F4236C3-226D-4A7E-8891-79B31D9BA9B6}" dt="2024-01-07T06:23:51.537" v="26" actId="47"/>
        <pc:sldMkLst>
          <pc:docMk/>
          <pc:sldMk cId="2432818696" sldId="826"/>
        </pc:sldMkLst>
      </pc:sldChg>
      <pc:sldChg chg="del">
        <pc:chgData name="华钧 陈" userId="5a9fc9e328cd485c" providerId="LiveId" clId="{1F4236C3-226D-4A7E-8891-79B31D9BA9B6}" dt="2024-01-07T06:23:38.822" v="9" actId="47"/>
        <pc:sldMkLst>
          <pc:docMk/>
          <pc:sldMk cId="744921990" sldId="827"/>
        </pc:sldMkLst>
      </pc:sldChg>
      <pc:sldChg chg="del">
        <pc:chgData name="华钧 陈" userId="5a9fc9e328cd485c" providerId="LiveId" clId="{1F4236C3-226D-4A7E-8891-79B31D9BA9B6}" dt="2024-01-07T06:23:52.136" v="27" actId="47"/>
        <pc:sldMkLst>
          <pc:docMk/>
          <pc:sldMk cId="4236575591" sldId="828"/>
        </pc:sldMkLst>
      </pc:sldChg>
      <pc:sldChg chg="modSp mod">
        <pc:chgData name="华钧 陈" userId="5a9fc9e328cd485c" providerId="LiveId" clId="{1F4236C3-226D-4A7E-8891-79B31D9BA9B6}" dt="2024-01-07T07:47:13.030" v="1674" actId="1076"/>
        <pc:sldMkLst>
          <pc:docMk/>
          <pc:sldMk cId="0" sldId="1018"/>
        </pc:sldMkLst>
        <pc:spChg chg="mod">
          <ac:chgData name="华钧 陈" userId="5a9fc9e328cd485c" providerId="LiveId" clId="{1F4236C3-226D-4A7E-8891-79B31D9BA9B6}" dt="2024-01-07T07:47:13.030" v="1674" actId="1076"/>
          <ac:spMkLst>
            <pc:docMk/>
            <pc:sldMk cId="0" sldId="1018"/>
            <ac:spMk id="4" creationId="{00000000-0000-0000-0000-000000000000}"/>
          </ac:spMkLst>
        </pc:spChg>
      </pc:sldChg>
      <pc:sldChg chg="addSp modSp add mod modClrScheme chgLayout">
        <pc:chgData name="华钧 陈" userId="5a9fc9e328cd485c" providerId="LiveId" clId="{1F4236C3-226D-4A7E-8891-79B31D9BA9B6}" dt="2024-01-07T07:15:47.811" v="276" actId="1076"/>
        <pc:sldMkLst>
          <pc:docMk/>
          <pc:sldMk cId="4162713136" sldId="1075"/>
        </pc:sldMkLst>
        <pc:spChg chg="mod ord">
          <ac:chgData name="华钧 陈" userId="5a9fc9e328cd485c" providerId="LiveId" clId="{1F4236C3-226D-4A7E-8891-79B31D9BA9B6}" dt="2024-01-07T07:04:31.466" v="214" actId="27636"/>
          <ac:spMkLst>
            <pc:docMk/>
            <pc:sldMk cId="4162713136" sldId="1075"/>
            <ac:spMk id="2" creationId="{4CAC35A0-4FFF-2F43-B678-6805684E4E9A}"/>
          </ac:spMkLst>
        </pc:spChg>
        <pc:spChg chg="add mod ord">
          <ac:chgData name="华钧 陈" userId="5a9fc9e328cd485c" providerId="LiveId" clId="{1F4236C3-226D-4A7E-8891-79B31D9BA9B6}" dt="2024-01-07T07:04:15.673" v="204" actId="700"/>
          <ac:spMkLst>
            <pc:docMk/>
            <pc:sldMk cId="4162713136" sldId="1075"/>
            <ac:spMk id="3" creationId="{C0B0DD8F-B743-849A-868B-D177AE09CE93}"/>
          </ac:spMkLst>
        </pc:spChg>
        <pc:spChg chg="mod ord">
          <ac:chgData name="华钧 陈" userId="5a9fc9e328cd485c" providerId="LiveId" clId="{1F4236C3-226D-4A7E-8891-79B31D9BA9B6}" dt="2024-01-07T07:15:46.627" v="275" actId="1076"/>
          <ac:spMkLst>
            <pc:docMk/>
            <pc:sldMk cId="4162713136" sldId="1075"/>
            <ac:spMk id="5" creationId="{81F176A7-20C8-0543-BEE7-765ECA1DA123}"/>
          </ac:spMkLst>
        </pc:spChg>
        <pc:picChg chg="mod">
          <ac:chgData name="华钧 陈" userId="5a9fc9e328cd485c" providerId="LiveId" clId="{1F4236C3-226D-4A7E-8891-79B31D9BA9B6}" dt="2024-01-07T07:15:47.811" v="276" actId="1076"/>
          <ac:picMkLst>
            <pc:docMk/>
            <pc:sldMk cId="4162713136" sldId="1075"/>
            <ac:picMk id="1026" creationId="{90DF7B21-783A-D043-8B1B-A4E89DFF6BCB}"/>
          </ac:picMkLst>
        </pc:picChg>
      </pc:sldChg>
      <pc:sldChg chg="del">
        <pc:chgData name="华钧 陈" userId="5a9fc9e328cd485c" providerId="LiveId" clId="{1F4236C3-226D-4A7E-8891-79B31D9BA9B6}" dt="2024-01-07T06:23:35.272" v="6" actId="47"/>
        <pc:sldMkLst>
          <pc:docMk/>
          <pc:sldMk cId="3628257315" sldId="1842"/>
        </pc:sldMkLst>
      </pc:sldChg>
      <pc:sldChg chg="del">
        <pc:chgData name="华钧 陈" userId="5a9fc9e328cd485c" providerId="LiveId" clId="{1F4236C3-226D-4A7E-8891-79B31D9BA9B6}" dt="2024-01-07T06:23:50.310" v="24" actId="47"/>
        <pc:sldMkLst>
          <pc:docMk/>
          <pc:sldMk cId="3853146602" sldId="1847"/>
        </pc:sldMkLst>
      </pc:sldChg>
      <pc:sldChg chg="del">
        <pc:chgData name="华钧 陈" userId="5a9fc9e328cd485c" providerId="LiveId" clId="{1F4236C3-226D-4A7E-8891-79B31D9BA9B6}" dt="2024-01-07T06:23:38.193" v="8" actId="47"/>
        <pc:sldMkLst>
          <pc:docMk/>
          <pc:sldMk cId="1120270407" sldId="1848"/>
        </pc:sldMkLst>
      </pc:sldChg>
      <pc:sldChg chg="del">
        <pc:chgData name="华钧 陈" userId="5a9fc9e328cd485c" providerId="LiveId" clId="{1F4236C3-226D-4A7E-8891-79B31D9BA9B6}" dt="2024-01-07T06:23:36.384" v="7" actId="47"/>
        <pc:sldMkLst>
          <pc:docMk/>
          <pc:sldMk cId="1850929772" sldId="1849"/>
        </pc:sldMkLst>
      </pc:sldChg>
      <pc:sldChg chg="del">
        <pc:chgData name="华钧 陈" userId="5a9fc9e328cd485c" providerId="LiveId" clId="{1F4236C3-226D-4A7E-8891-79B31D9BA9B6}" dt="2024-01-07T06:23:39.503" v="10" actId="47"/>
        <pc:sldMkLst>
          <pc:docMk/>
          <pc:sldMk cId="270947793" sldId="1850"/>
        </pc:sldMkLst>
      </pc:sldChg>
      <pc:sldChg chg="del">
        <pc:chgData name="华钧 陈" userId="5a9fc9e328cd485c" providerId="LiveId" clId="{1F4236C3-226D-4A7E-8891-79B31D9BA9B6}" dt="2024-01-07T06:23:49.570" v="23" actId="47"/>
        <pc:sldMkLst>
          <pc:docMk/>
          <pc:sldMk cId="1856743340" sldId="1851"/>
        </pc:sldMkLst>
      </pc:sldChg>
      <pc:sldChg chg="del">
        <pc:chgData name="华钧 陈" userId="5a9fc9e328cd485c" providerId="LiveId" clId="{1F4236C3-226D-4A7E-8891-79B31D9BA9B6}" dt="2024-01-07T06:23:47.383" v="20" actId="47"/>
        <pc:sldMkLst>
          <pc:docMk/>
          <pc:sldMk cId="3011759134" sldId="1852"/>
        </pc:sldMkLst>
      </pc:sldChg>
      <pc:sldChg chg="del">
        <pc:chgData name="华钧 陈" userId="5a9fc9e328cd485c" providerId="LiveId" clId="{1F4236C3-226D-4A7E-8891-79B31D9BA9B6}" dt="2024-01-07T06:23:50.987" v="25" actId="47"/>
        <pc:sldMkLst>
          <pc:docMk/>
          <pc:sldMk cId="371493617" sldId="1853"/>
        </pc:sldMkLst>
      </pc:sldChg>
      <pc:sldChg chg="modSp add mod">
        <pc:chgData name="华钧 陈" userId="5a9fc9e328cd485c" providerId="LiveId" clId="{1F4236C3-226D-4A7E-8891-79B31D9BA9B6}" dt="2024-01-07T07:46:24.419" v="1648" actId="20577"/>
        <pc:sldMkLst>
          <pc:docMk/>
          <pc:sldMk cId="2542014467" sldId="2971"/>
        </pc:sldMkLst>
        <pc:spChg chg="mod">
          <ac:chgData name="华钧 陈" userId="5a9fc9e328cd485c" providerId="LiveId" clId="{1F4236C3-226D-4A7E-8891-79B31D9BA9B6}" dt="2024-01-07T07:46:24.419" v="1648" actId="20577"/>
          <ac:spMkLst>
            <pc:docMk/>
            <pc:sldMk cId="2542014467" sldId="2971"/>
            <ac:spMk id="2" creationId="{CEE93E88-10E7-F0FA-8D3E-114B2DDF89D7}"/>
          </ac:spMkLst>
        </pc:spChg>
      </pc:sldChg>
      <pc:sldChg chg="modSp add mod">
        <pc:chgData name="华钧 陈" userId="5a9fc9e328cd485c" providerId="LiveId" clId="{1F4236C3-226D-4A7E-8891-79B31D9BA9B6}" dt="2024-01-07T07:47:24.139" v="1677" actId="403"/>
        <pc:sldMkLst>
          <pc:docMk/>
          <pc:sldMk cId="974238978" sldId="2984"/>
        </pc:sldMkLst>
        <pc:spChg chg="mod">
          <ac:chgData name="华钧 陈" userId="5a9fc9e328cd485c" providerId="LiveId" clId="{1F4236C3-226D-4A7E-8891-79B31D9BA9B6}" dt="2024-01-07T07:47:24.139" v="1677" actId="403"/>
          <ac:spMkLst>
            <pc:docMk/>
            <pc:sldMk cId="974238978" sldId="2984"/>
            <ac:spMk id="2" creationId="{E26FC2A0-DA99-BBBE-3376-5F882A693195}"/>
          </ac:spMkLst>
        </pc:spChg>
      </pc:sldChg>
      <pc:sldChg chg="addSp delSp modSp new mod">
        <pc:chgData name="华钧 陈" userId="5a9fc9e328cd485c" providerId="LiveId" clId="{1F4236C3-226D-4A7E-8891-79B31D9BA9B6}" dt="2024-01-07T07:18:33.686" v="318"/>
        <pc:sldMkLst>
          <pc:docMk/>
          <pc:sldMk cId="3888727919" sldId="2985"/>
        </pc:sldMkLst>
        <pc:spChg chg="mod">
          <ac:chgData name="华钧 陈" userId="5a9fc9e328cd485c" providerId="LiveId" clId="{1F4236C3-226D-4A7E-8891-79B31D9BA9B6}" dt="2024-01-07T07:17:59.051" v="308" actId="403"/>
          <ac:spMkLst>
            <pc:docMk/>
            <pc:sldMk cId="3888727919" sldId="2985"/>
            <ac:spMk id="2" creationId="{199DA10F-E834-CA6D-2DAD-0E79895C1334}"/>
          </ac:spMkLst>
        </pc:spChg>
        <pc:spChg chg="del">
          <ac:chgData name="华钧 陈" userId="5a9fc9e328cd485c" providerId="LiveId" clId="{1F4236C3-226D-4A7E-8891-79B31D9BA9B6}" dt="2024-01-07T07:05:06.543" v="254" actId="478"/>
          <ac:spMkLst>
            <pc:docMk/>
            <pc:sldMk cId="3888727919" sldId="2985"/>
            <ac:spMk id="4" creationId="{414F066B-EFD3-922C-940E-93771F26D85E}"/>
          </ac:spMkLst>
        </pc:spChg>
        <pc:spChg chg="add del">
          <ac:chgData name="华钧 陈" userId="5a9fc9e328cd485c" providerId="LiveId" clId="{1F4236C3-226D-4A7E-8891-79B31D9BA9B6}" dt="2024-01-07T07:05:16.054" v="256"/>
          <ac:spMkLst>
            <pc:docMk/>
            <pc:sldMk cId="3888727919" sldId="2985"/>
            <ac:spMk id="5" creationId="{C0A3CDFA-2FCB-3CB1-3340-D4BCD804F789}"/>
          </ac:spMkLst>
        </pc:spChg>
        <pc:spChg chg="add mod">
          <ac:chgData name="华钧 陈" userId="5a9fc9e328cd485c" providerId="LiveId" clId="{1F4236C3-226D-4A7E-8891-79B31D9BA9B6}" dt="2024-01-07T07:17:50.546" v="302" actId="14100"/>
          <ac:spMkLst>
            <pc:docMk/>
            <pc:sldMk cId="3888727919" sldId="2985"/>
            <ac:spMk id="8" creationId="{EDEA1BB4-E0AF-14E8-EB4F-E66A484BD9AC}"/>
          </ac:spMkLst>
        </pc:spChg>
        <pc:spChg chg="add del mod">
          <ac:chgData name="华钧 陈" userId="5a9fc9e328cd485c" providerId="LiveId" clId="{1F4236C3-226D-4A7E-8891-79B31D9BA9B6}" dt="2024-01-07T07:18:33.686" v="318"/>
          <ac:spMkLst>
            <pc:docMk/>
            <pc:sldMk cId="3888727919" sldId="2985"/>
            <ac:spMk id="10" creationId="{49BC1C6E-9FAE-77FC-6151-6A7E15024971}"/>
          </ac:spMkLst>
        </pc:spChg>
        <pc:picChg chg="add mod">
          <ac:chgData name="华钧 陈" userId="5a9fc9e328cd485c" providerId="LiveId" clId="{1F4236C3-226D-4A7E-8891-79B31D9BA9B6}" dt="2024-01-07T07:13:26.014" v="269" actId="1076"/>
          <ac:picMkLst>
            <pc:docMk/>
            <pc:sldMk cId="3888727919" sldId="2985"/>
            <ac:picMk id="6" creationId="{8C1F6F34-FA18-C418-77C3-45631A230638}"/>
          </ac:picMkLst>
        </pc:picChg>
      </pc:sldChg>
      <pc:sldChg chg="addSp delSp modSp new mod">
        <pc:chgData name="华钧 陈" userId="5a9fc9e328cd485c" providerId="LiveId" clId="{1F4236C3-226D-4A7E-8891-79B31D9BA9B6}" dt="2024-01-07T07:21:39.727" v="409" actId="403"/>
        <pc:sldMkLst>
          <pc:docMk/>
          <pc:sldMk cId="2383624718" sldId="2986"/>
        </pc:sldMkLst>
        <pc:spChg chg="mod">
          <ac:chgData name="华钧 陈" userId="5a9fc9e328cd485c" providerId="LiveId" clId="{1F4236C3-226D-4A7E-8891-79B31D9BA9B6}" dt="2024-01-07T07:21:39.727" v="409" actId="403"/>
          <ac:spMkLst>
            <pc:docMk/>
            <pc:sldMk cId="2383624718" sldId="2986"/>
            <ac:spMk id="2" creationId="{2BA28DA6-74E9-6517-8296-D3B708A1BA9E}"/>
          </ac:spMkLst>
        </pc:spChg>
        <pc:spChg chg="del">
          <ac:chgData name="华钧 陈" userId="5a9fc9e328cd485c" providerId="LiveId" clId="{1F4236C3-226D-4A7E-8891-79B31D9BA9B6}" dt="2024-01-07T07:16:21.546" v="291" actId="478"/>
          <ac:spMkLst>
            <pc:docMk/>
            <pc:sldMk cId="2383624718" sldId="2986"/>
            <ac:spMk id="4" creationId="{16228E3C-373A-BCF5-1EB6-3E29514CC4E2}"/>
          </ac:spMkLst>
        </pc:spChg>
        <pc:spChg chg="add mod">
          <ac:chgData name="华钧 陈" userId="5a9fc9e328cd485c" providerId="LiveId" clId="{1F4236C3-226D-4A7E-8891-79B31D9BA9B6}" dt="2024-01-07T07:17:13.343" v="301" actId="20577"/>
          <ac:spMkLst>
            <pc:docMk/>
            <pc:sldMk cId="2383624718" sldId="2986"/>
            <ac:spMk id="7" creationId="{D3D6DB48-DE7A-60A5-247C-5F92BE79CEA1}"/>
          </ac:spMkLst>
        </pc:spChg>
        <pc:spChg chg="add mod">
          <ac:chgData name="华钧 陈" userId="5a9fc9e328cd485c" providerId="LiveId" clId="{1F4236C3-226D-4A7E-8891-79B31D9BA9B6}" dt="2024-01-07T07:20:40.183" v="400" actId="1076"/>
          <ac:spMkLst>
            <pc:docMk/>
            <pc:sldMk cId="2383624718" sldId="2986"/>
            <ac:spMk id="9" creationId="{C264CF34-CBAE-F88D-3C6F-7520B1217AE6}"/>
          </ac:spMkLst>
        </pc:spChg>
        <pc:picChg chg="add mod">
          <ac:chgData name="华钧 陈" userId="5a9fc9e328cd485c" providerId="LiveId" clId="{1F4236C3-226D-4A7E-8891-79B31D9BA9B6}" dt="2024-01-07T07:16:28.095" v="294" actId="1076"/>
          <ac:picMkLst>
            <pc:docMk/>
            <pc:sldMk cId="2383624718" sldId="2986"/>
            <ac:picMk id="5" creationId="{EA77E71B-546D-DC96-53BE-476026824E59}"/>
          </ac:picMkLst>
        </pc:picChg>
      </pc:sldChg>
      <pc:sldChg chg="addSp delSp modSp new mod">
        <pc:chgData name="华钧 陈" userId="5a9fc9e328cd485c" providerId="LiveId" clId="{1F4236C3-226D-4A7E-8891-79B31D9BA9B6}" dt="2024-01-07T07:19:37.714" v="395" actId="20577"/>
        <pc:sldMkLst>
          <pc:docMk/>
          <pc:sldMk cId="4054058190" sldId="2987"/>
        </pc:sldMkLst>
        <pc:spChg chg="mod">
          <ac:chgData name="华钧 陈" userId="5a9fc9e328cd485c" providerId="LiveId" clId="{1F4236C3-226D-4A7E-8891-79B31D9BA9B6}" dt="2024-01-07T07:18:29.216" v="315" actId="403"/>
          <ac:spMkLst>
            <pc:docMk/>
            <pc:sldMk cId="4054058190" sldId="2987"/>
            <ac:spMk id="2" creationId="{70740E12-CC5E-E9E6-7BB1-E6BCF09EFC6D}"/>
          </ac:spMkLst>
        </pc:spChg>
        <pc:spChg chg="del">
          <ac:chgData name="华钧 陈" userId="5a9fc9e328cd485c" providerId="LiveId" clId="{1F4236C3-226D-4A7E-8891-79B31D9BA9B6}" dt="2024-01-07T07:18:40.001" v="321" actId="478"/>
          <ac:spMkLst>
            <pc:docMk/>
            <pc:sldMk cId="4054058190" sldId="2987"/>
            <ac:spMk id="4" creationId="{93D6D865-5CEA-0DC9-1AC4-4C1D09A197FC}"/>
          </ac:spMkLst>
        </pc:spChg>
        <pc:spChg chg="add mod">
          <ac:chgData name="华钧 陈" userId="5a9fc9e328cd485c" providerId="LiveId" clId="{1F4236C3-226D-4A7E-8891-79B31D9BA9B6}" dt="2024-01-07T07:19:37.714" v="395" actId="20577"/>
          <ac:spMkLst>
            <pc:docMk/>
            <pc:sldMk cId="4054058190" sldId="2987"/>
            <ac:spMk id="6" creationId="{77CFBAA7-D2C5-9FB4-E0E3-B2C946AF5016}"/>
          </ac:spMkLst>
        </pc:spChg>
        <pc:spChg chg="add mod">
          <ac:chgData name="华钧 陈" userId="5a9fc9e328cd485c" providerId="LiveId" clId="{1F4236C3-226D-4A7E-8891-79B31D9BA9B6}" dt="2024-01-07T07:19:26.065" v="362" actId="1076"/>
          <ac:spMkLst>
            <pc:docMk/>
            <pc:sldMk cId="4054058190" sldId="2987"/>
            <ac:spMk id="8" creationId="{06F63595-E3BC-41FE-7D9E-750002FA4850}"/>
          </ac:spMkLst>
        </pc:spChg>
        <pc:picChg chg="add mod">
          <ac:chgData name="华钧 陈" userId="5a9fc9e328cd485c" providerId="LiveId" clId="{1F4236C3-226D-4A7E-8891-79B31D9BA9B6}" dt="2024-01-07T07:19:27.055" v="363" actId="1076"/>
          <ac:picMkLst>
            <pc:docMk/>
            <pc:sldMk cId="4054058190" sldId="2987"/>
            <ac:picMk id="7" creationId="{FF31AA29-34D6-D424-9330-F8AEACD28AC1}"/>
          </ac:picMkLst>
        </pc:picChg>
      </pc:sldChg>
      <pc:sldChg chg="addSp delSp modSp new mod">
        <pc:chgData name="华钧 陈" userId="5a9fc9e328cd485c" providerId="LiveId" clId="{1F4236C3-226D-4A7E-8891-79B31D9BA9B6}" dt="2024-01-07T07:51:16.746" v="1900" actId="1076"/>
        <pc:sldMkLst>
          <pc:docMk/>
          <pc:sldMk cId="2854866853" sldId="2988"/>
        </pc:sldMkLst>
        <pc:spChg chg="mod">
          <ac:chgData name="华钧 陈" userId="5a9fc9e328cd485c" providerId="LiveId" clId="{1F4236C3-226D-4A7E-8891-79B31D9BA9B6}" dt="2024-01-07T07:33:17.638" v="991" actId="20577"/>
          <ac:spMkLst>
            <pc:docMk/>
            <pc:sldMk cId="2854866853" sldId="2988"/>
            <ac:spMk id="2" creationId="{4303D8E8-B1A1-DA87-7E40-9A01F0C305BA}"/>
          </ac:spMkLst>
        </pc:spChg>
        <pc:spChg chg="del">
          <ac:chgData name="华钧 陈" userId="5a9fc9e328cd485c" providerId="LiveId" clId="{1F4236C3-226D-4A7E-8891-79B31D9BA9B6}" dt="2024-01-07T07:22:13.822" v="422" actId="478"/>
          <ac:spMkLst>
            <pc:docMk/>
            <pc:sldMk cId="2854866853" sldId="2988"/>
            <ac:spMk id="4" creationId="{CEB97383-2E0D-82A1-07C4-F6B9618D01EE}"/>
          </ac:spMkLst>
        </pc:spChg>
        <pc:spChg chg="add del mod">
          <ac:chgData name="华钧 陈" userId="5a9fc9e328cd485c" providerId="LiveId" clId="{1F4236C3-226D-4A7E-8891-79B31D9BA9B6}" dt="2024-01-07T07:25:31.409" v="465"/>
          <ac:spMkLst>
            <pc:docMk/>
            <pc:sldMk cId="2854866853" sldId="2988"/>
            <ac:spMk id="6" creationId="{CF115326-F162-49A6-7DB3-7B6B6E07D1B6}"/>
          </ac:spMkLst>
        </pc:spChg>
        <pc:spChg chg="add mod">
          <ac:chgData name="华钧 陈" userId="5a9fc9e328cd485c" providerId="LiveId" clId="{1F4236C3-226D-4A7E-8891-79B31D9BA9B6}" dt="2024-01-07T07:51:16.746" v="1900" actId="1076"/>
          <ac:spMkLst>
            <pc:docMk/>
            <pc:sldMk cId="2854866853" sldId="2988"/>
            <ac:spMk id="8" creationId="{F14D7103-556F-E5EF-447C-EFB9D6CA587F}"/>
          </ac:spMkLst>
        </pc:spChg>
        <pc:picChg chg="add del mod">
          <ac:chgData name="华钧 陈" userId="5a9fc9e328cd485c" providerId="LiveId" clId="{1F4236C3-226D-4A7E-8891-79B31D9BA9B6}" dt="2024-01-07T07:26:19.937" v="498" actId="478"/>
          <ac:picMkLst>
            <pc:docMk/>
            <pc:sldMk cId="2854866853" sldId="2988"/>
            <ac:picMk id="5" creationId="{520D331B-FB1A-37A4-8F8D-5A1280CC38C9}"/>
          </ac:picMkLst>
        </pc:picChg>
        <pc:picChg chg="add mod">
          <ac:chgData name="华钧 陈" userId="5a9fc9e328cd485c" providerId="LiveId" clId="{1F4236C3-226D-4A7E-8891-79B31D9BA9B6}" dt="2024-01-07T07:48:13.540" v="1687" actId="1076"/>
          <ac:picMkLst>
            <pc:docMk/>
            <pc:sldMk cId="2854866853" sldId="2988"/>
            <ac:picMk id="7" creationId="{774B759D-6D70-DDF8-161F-D5ED33EAD268}"/>
          </ac:picMkLst>
        </pc:picChg>
      </pc:sldChg>
      <pc:sldChg chg="addSp modSp add mod ord">
        <pc:chgData name="华钧 陈" userId="5a9fc9e328cd485c" providerId="LiveId" clId="{1F4236C3-226D-4A7E-8891-79B31D9BA9B6}" dt="2024-01-07T07:48:58.124" v="1708" actId="20577"/>
        <pc:sldMkLst>
          <pc:docMk/>
          <pc:sldMk cId="1757415912" sldId="2989"/>
        </pc:sldMkLst>
        <pc:spChg chg="mod">
          <ac:chgData name="华钧 陈" userId="5a9fc9e328cd485c" providerId="LiveId" clId="{1F4236C3-226D-4A7E-8891-79B31D9BA9B6}" dt="2024-01-07T07:28:51.139" v="626" actId="1076"/>
          <ac:spMkLst>
            <pc:docMk/>
            <pc:sldMk cId="1757415912" sldId="2989"/>
            <ac:spMk id="2" creationId="{4303D8E8-B1A1-DA87-7E40-9A01F0C305BA}"/>
          </ac:spMkLst>
        </pc:spChg>
        <pc:spChg chg="add mod">
          <ac:chgData name="华钧 陈" userId="5a9fc9e328cd485c" providerId="LiveId" clId="{1F4236C3-226D-4A7E-8891-79B31D9BA9B6}" dt="2024-01-07T07:32:58.661" v="984" actId="1076"/>
          <ac:spMkLst>
            <pc:docMk/>
            <pc:sldMk cId="1757415912" sldId="2989"/>
            <ac:spMk id="4" creationId="{37B835D3-84E9-BB2D-6E53-746AFDAB95C5}"/>
          </ac:spMkLst>
        </pc:spChg>
        <pc:spChg chg="add mod">
          <ac:chgData name="华钧 陈" userId="5a9fc9e328cd485c" providerId="LiveId" clId="{1F4236C3-226D-4A7E-8891-79B31D9BA9B6}" dt="2024-01-07T07:48:34.502" v="1691" actId="1076"/>
          <ac:spMkLst>
            <pc:docMk/>
            <pc:sldMk cId="1757415912" sldId="2989"/>
            <ac:spMk id="6" creationId="{48D39D5D-1C3B-CECC-63A5-A77B5369A959}"/>
          </ac:spMkLst>
        </pc:spChg>
        <pc:spChg chg="add mod">
          <ac:chgData name="华钧 陈" userId="5a9fc9e328cd485c" providerId="LiveId" clId="{1F4236C3-226D-4A7E-8891-79B31D9BA9B6}" dt="2024-01-07T07:48:58.124" v="1708" actId="20577"/>
          <ac:spMkLst>
            <pc:docMk/>
            <pc:sldMk cId="1757415912" sldId="2989"/>
            <ac:spMk id="7" creationId="{AF4EDD44-AC79-6F33-0AC0-71228DA657DC}"/>
          </ac:spMkLst>
        </pc:spChg>
        <pc:picChg chg="mod">
          <ac:chgData name="华钧 陈" userId="5a9fc9e328cd485c" providerId="LiveId" clId="{1F4236C3-226D-4A7E-8891-79B31D9BA9B6}" dt="2024-01-07T07:33:00.678" v="985" actId="1076"/>
          <ac:picMkLst>
            <pc:docMk/>
            <pc:sldMk cId="1757415912" sldId="2989"/>
            <ac:picMk id="5" creationId="{520D331B-FB1A-37A4-8F8D-5A1280CC38C9}"/>
          </ac:picMkLst>
        </pc:picChg>
      </pc:sldChg>
      <pc:sldChg chg="addSp delSp modSp add mod">
        <pc:chgData name="华钧 陈" userId="5a9fc9e328cd485c" providerId="LiveId" clId="{1F4236C3-226D-4A7E-8891-79B31D9BA9B6}" dt="2024-01-07T07:51:22.731" v="1901" actId="1076"/>
        <pc:sldMkLst>
          <pc:docMk/>
          <pc:sldMk cId="1473117107" sldId="2990"/>
        </pc:sldMkLst>
        <pc:spChg chg="mod">
          <ac:chgData name="华钧 陈" userId="5a9fc9e328cd485c" providerId="LiveId" clId="{1F4236C3-226D-4A7E-8891-79B31D9BA9B6}" dt="2024-01-07T07:45:41.267" v="1625" actId="403"/>
          <ac:spMkLst>
            <pc:docMk/>
            <pc:sldMk cId="1473117107" sldId="2990"/>
            <ac:spMk id="2" creationId="{4303D8E8-B1A1-DA87-7E40-9A01F0C305BA}"/>
          </ac:spMkLst>
        </pc:spChg>
        <pc:spChg chg="add mod">
          <ac:chgData name="华钧 陈" userId="5a9fc9e328cd485c" providerId="LiveId" clId="{1F4236C3-226D-4A7E-8891-79B31D9BA9B6}" dt="2024-01-07T07:45:58.854" v="1628" actId="14100"/>
          <ac:spMkLst>
            <pc:docMk/>
            <pc:sldMk cId="1473117107" sldId="2990"/>
            <ac:spMk id="8" creationId="{9FEFE411-0D22-A2CA-C4CE-0D0F6D9276DE}"/>
          </ac:spMkLst>
        </pc:spChg>
        <pc:spChg chg="add mod">
          <ac:chgData name="华钧 陈" userId="5a9fc9e328cd485c" providerId="LiveId" clId="{1F4236C3-226D-4A7E-8891-79B31D9BA9B6}" dt="2024-01-07T07:45:29.485" v="1621"/>
          <ac:spMkLst>
            <pc:docMk/>
            <pc:sldMk cId="1473117107" sldId="2990"/>
            <ac:spMk id="9" creationId="{29292237-B144-CCE5-9019-4DF5E5B94DD1}"/>
          </ac:spMkLst>
        </pc:spChg>
        <pc:spChg chg="add mod">
          <ac:chgData name="华钧 陈" userId="5a9fc9e328cd485c" providerId="LiveId" clId="{1F4236C3-226D-4A7E-8891-79B31D9BA9B6}" dt="2024-01-07T07:44:48.304" v="1619" actId="1076"/>
          <ac:spMkLst>
            <pc:docMk/>
            <pc:sldMk cId="1473117107" sldId="2990"/>
            <ac:spMk id="10" creationId="{91F975AC-F009-7A7A-A9A4-E9E7DA91DCA4}"/>
          </ac:spMkLst>
        </pc:spChg>
        <pc:picChg chg="add del mod">
          <ac:chgData name="华钧 陈" userId="5a9fc9e328cd485c" providerId="LiveId" clId="{1F4236C3-226D-4A7E-8891-79B31D9BA9B6}" dt="2024-01-07T07:37:04.253" v="1002" actId="21"/>
          <ac:picMkLst>
            <pc:docMk/>
            <pc:sldMk cId="1473117107" sldId="2990"/>
            <ac:picMk id="4" creationId="{231D51BC-A484-DDC7-F45C-F02DE4BAB5CE}"/>
          </ac:picMkLst>
        </pc:picChg>
        <pc:picChg chg="add mod">
          <ac:chgData name="华钧 陈" userId="5a9fc9e328cd485c" providerId="LiveId" clId="{1F4236C3-226D-4A7E-8891-79B31D9BA9B6}" dt="2024-01-07T07:45:35.572" v="1624" actId="1076"/>
          <ac:picMkLst>
            <pc:docMk/>
            <pc:sldMk cId="1473117107" sldId="2990"/>
            <ac:picMk id="5" creationId="{868880DE-9D92-9302-5030-37AAF16C8AF6}"/>
          </ac:picMkLst>
        </pc:picChg>
        <pc:picChg chg="add mod">
          <ac:chgData name="华钧 陈" userId="5a9fc9e328cd485c" providerId="LiveId" clId="{1F4236C3-226D-4A7E-8891-79B31D9BA9B6}" dt="2024-01-07T07:51:22.731" v="1901" actId="1076"/>
          <ac:picMkLst>
            <pc:docMk/>
            <pc:sldMk cId="1473117107" sldId="2990"/>
            <ac:picMk id="6" creationId="{9112E4BD-1CDC-9BA1-1DA5-F4052CD5E051}"/>
          </ac:picMkLst>
        </pc:picChg>
      </pc:sldChg>
      <pc:sldMasterChg chg="delSldLayout modSldLayout">
        <pc:chgData name="华钧 陈" userId="5a9fc9e328cd485c" providerId="LiveId" clId="{1F4236C3-226D-4A7E-8891-79B31D9BA9B6}" dt="2024-01-07T07:46:01.150" v="1629" actId="47"/>
        <pc:sldMasterMkLst>
          <pc:docMk/>
          <pc:sldMasterMk cId="0" sldId="2147483648"/>
        </pc:sldMasterMkLst>
        <pc:sldLayoutChg chg="del">
          <pc:chgData name="华钧 陈" userId="5a9fc9e328cd485c" providerId="LiveId" clId="{1F4236C3-226D-4A7E-8891-79B31D9BA9B6}" dt="2024-01-07T07:46:01.150" v="1629" actId="47"/>
          <pc:sldLayoutMkLst>
            <pc:docMk/>
            <pc:sldMasterMk cId="0" sldId="2147483648"/>
            <pc:sldLayoutMk cId="3180430693" sldId="2147483674"/>
          </pc:sldLayoutMkLst>
        </pc:sldLayoutChg>
        <pc:sldLayoutChg chg="delSp mod">
          <pc:chgData name="华钧 陈" userId="5a9fc9e328cd485c" providerId="LiveId" clId="{1F4236C3-226D-4A7E-8891-79B31D9BA9B6}" dt="2024-01-07T07:13:17.152" v="266" actId="478"/>
          <pc:sldLayoutMkLst>
            <pc:docMk/>
            <pc:sldMasterMk cId="0" sldId="2147483648"/>
            <pc:sldLayoutMk cId="4047232308" sldId="2147483675"/>
          </pc:sldLayoutMkLst>
          <pc:grpChg chg="del">
            <ac:chgData name="华钧 陈" userId="5a9fc9e328cd485c" providerId="LiveId" clId="{1F4236C3-226D-4A7E-8891-79B31D9BA9B6}" dt="2024-01-07T07:13:17.152" v="266" actId="478"/>
            <ac:grpSpMkLst>
              <pc:docMk/>
              <pc:sldMasterMk cId="0" sldId="2147483648"/>
              <pc:sldLayoutMk cId="4047232308" sldId="2147483675"/>
              <ac:grpSpMk id="6" creationId="{D81BEAD8-85AD-4CBB-BA87-4A53B537F179}"/>
            </ac:grpSpMkLst>
          </pc:gr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t>2024/1/7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F20B82E-EF7D-4A61-B6BF-9954BCE8AF0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我的汇报到这里结束，感谢您的宝贵时间！</a:t>
            </a:r>
          </a:p>
        </p:txBody>
      </p:sp>
      <p:sp>
        <p:nvSpPr>
          <p:cNvPr id="4" name="灯片编号占位符 3"/>
          <p:cNvSpPr>
            <a:spLocks noGrp="1"/>
          </p:cNvSpPr>
          <p:nvPr>
            <p:ph type="sldNum" sz="quarter" idx="5"/>
          </p:nvPr>
        </p:nvSpPr>
        <p:spPr/>
        <p:txBody>
          <a:bodyPr/>
          <a:lstStyle/>
          <a:p>
            <a:fld id="{EF20B82E-EF7D-4A61-B6BF-9954BCE8AF0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kumimoji="1" lang="en-US" altLang="zh-CN"/>
              <a:t>P1.2.2</a:t>
            </a:r>
            <a:r>
              <a:rPr kumimoji="1" lang="zh-CN" altLang="en-US"/>
              <a:t>：在上一节中，我们介绍了知识图谱与自然语言处理、人工智能的关系。这一节我们介绍知识图谱的互联网基因。</a:t>
            </a:r>
            <a:r>
              <a:rPr kumimoji="1" lang="en-US" altLang="zh-CN"/>
              <a:t>1945</a:t>
            </a:r>
            <a:r>
              <a:rPr kumimoji="1" lang="zh-CN" altLang="en-US"/>
              <a:t>年，美国首任总统科学顾问、著名曼哈顿计划提出者</a:t>
            </a:r>
            <a:r>
              <a:rPr kumimoji="1" lang="en-US" altLang="zh-CN" err="1"/>
              <a:t>Vannevar</a:t>
            </a:r>
            <a:r>
              <a:rPr kumimoji="1" lang="zh-CN" altLang="en-US"/>
              <a:t> </a:t>
            </a:r>
            <a:r>
              <a:rPr kumimoji="1" lang="en-US" altLang="zh-CN"/>
              <a:t>Bush</a:t>
            </a:r>
            <a:r>
              <a:rPr kumimoji="1" lang="zh-CN" altLang="en-US"/>
              <a:t>提出了一个称为</a:t>
            </a:r>
            <a:r>
              <a:rPr kumimoji="1" lang="en-US" altLang="zh-CN"/>
              <a:t>MEMEX</a:t>
            </a:r>
            <a:r>
              <a:rPr kumimoji="1" lang="zh-CN" altLang="en-US"/>
              <a:t>的“记忆机器”的设想。他认为人的记忆偏重关联，而非像图书馆那样严格的层次分类目录式的信息组织方式。因此，他提出设计一种</a:t>
            </a:r>
            <a:r>
              <a:rPr kumimoji="1" lang="en-US" altLang="zh-CN"/>
              <a:t>Mesh</a:t>
            </a:r>
            <a:r>
              <a:rPr kumimoji="1" lang="zh-CN" altLang="en-US"/>
              <a:t>关联网络来存储电子化的百科全书。</a:t>
            </a:r>
          </a:p>
        </p:txBody>
      </p:sp>
      <p:sp>
        <p:nvSpPr>
          <p:cNvPr id="4" name="灯片编号占位符 3"/>
          <p:cNvSpPr>
            <a:spLocks noGrp="1"/>
          </p:cNvSpPr>
          <p:nvPr>
            <p:ph type="sldNum" sz="quarter" idx="5"/>
          </p:nvPr>
        </p:nvSpPr>
        <p:spPr/>
        <p:txBody>
          <a:bodyPr/>
          <a:lstStyle/>
          <a:p>
            <a:fld id="{D98C8E83-7467-4844-86B0-1E72CB4E1334}"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a:t>P1.2.3: MEMEX</a:t>
            </a:r>
            <a:r>
              <a:rPr kumimoji="1" lang="zh-CN" altLang="en-US"/>
              <a:t>记忆机器的设想启发了超文本技术的实现，而超文本技术则直接促成了互联网的最大应用</a:t>
            </a:r>
            <a:r>
              <a:rPr kumimoji="1" lang="en-US" altLang="zh-CN"/>
              <a:t>World</a:t>
            </a:r>
            <a:r>
              <a:rPr kumimoji="1" lang="zh-CN" altLang="en-US"/>
              <a:t> </a:t>
            </a:r>
            <a:r>
              <a:rPr kumimoji="1" lang="en-US" altLang="zh-CN"/>
              <a:t>Wide</a:t>
            </a:r>
            <a:r>
              <a:rPr kumimoji="1" lang="zh-CN" altLang="en-US"/>
              <a:t> </a:t>
            </a:r>
            <a:r>
              <a:rPr kumimoji="1" lang="en-US" altLang="zh-CN"/>
              <a:t>Web</a:t>
            </a:r>
            <a:r>
              <a:rPr kumimoji="1" lang="zh-CN" altLang="en-US"/>
              <a:t>的发明。</a:t>
            </a:r>
            <a:r>
              <a:rPr kumimoji="1" lang="en-US" altLang="zh-CN"/>
              <a:t>Web</a:t>
            </a:r>
            <a:r>
              <a:rPr kumimoji="1" lang="zh-CN" altLang="en-US"/>
              <a:t>是由英国人</a:t>
            </a:r>
            <a:r>
              <a:rPr kumimoji="1" lang="en-US" altLang="zh-CN"/>
              <a:t>Tim</a:t>
            </a:r>
            <a:r>
              <a:rPr kumimoji="1" lang="zh-CN" altLang="en-US"/>
              <a:t> </a:t>
            </a:r>
            <a:r>
              <a:rPr kumimoji="1" lang="en-US" altLang="zh-CN"/>
              <a:t>Berners-Lee</a:t>
            </a:r>
            <a:r>
              <a:rPr kumimoji="1" lang="zh-CN" altLang="en-US"/>
              <a:t>提出的，他因为</a:t>
            </a:r>
            <a:r>
              <a:rPr kumimoji="1" lang="en-US" altLang="zh-CN"/>
              <a:t>Web</a:t>
            </a:r>
            <a:r>
              <a:rPr kumimoji="1" lang="zh-CN" altLang="en-US"/>
              <a:t>技术的贡献获得了</a:t>
            </a:r>
            <a:r>
              <a:rPr kumimoji="1" lang="en-US" altLang="zh-CN"/>
              <a:t>2016</a:t>
            </a:r>
            <a:r>
              <a:rPr kumimoji="1" lang="zh-CN" altLang="en-US"/>
              <a:t>年的图灵奖。</a:t>
            </a:r>
            <a:r>
              <a:rPr kumimoji="1" lang="en-US" altLang="zh-CN"/>
              <a:t>1989</a:t>
            </a:r>
            <a:r>
              <a:rPr kumimoji="1" lang="zh-CN" altLang="en-US"/>
              <a:t>年，作为欧洲高能物理研究中心的计算机工程师，</a:t>
            </a:r>
            <a:r>
              <a:rPr kumimoji="1" lang="en-US" altLang="zh-CN"/>
              <a:t>Tim</a:t>
            </a:r>
            <a:r>
              <a:rPr kumimoji="1" lang="zh-CN" altLang="en-US"/>
              <a:t>提出了一种基于超文本技术的信息管理系统。在这个</a:t>
            </a:r>
            <a:r>
              <a:rPr kumimoji="1" lang="en-US" altLang="zh-CN"/>
              <a:t>Proposal</a:t>
            </a:r>
            <a:r>
              <a:rPr kumimoji="1" lang="zh-CN" altLang="en-US"/>
              <a:t>中，我们就可以看到知识图谱的影子。起初他只是希望为高能物理研究中心的科学家设计一种新型的科技文献管理系统。他利用超文本链接技术实现科技文献之间的相互关联，并实现了世界上第一个能处理这种超链接文本的</a:t>
            </a:r>
            <a:r>
              <a:rPr kumimoji="1" lang="en-US" altLang="zh-CN"/>
              <a:t>Web</a:t>
            </a:r>
            <a:r>
              <a:rPr kumimoji="1" lang="zh-CN" altLang="en-US"/>
              <a:t>服务器和浏览器。他认为，信息应该以图的方式组织，图中的节点可以是任何事物，节点之间的链接代表事物之间的关联，这样将大幅提升信息检索的效率和能力。这种</a:t>
            </a:r>
            <a:r>
              <a:rPr lang="zh-CN" altLang="en-US" sz="1200"/>
              <a:t>以图和链接为中心的系统，在开放的互联网环境里面更加容易生长和扩展。这一理念逐步被人们实现，并演化发展成为今天的</a:t>
            </a:r>
            <a:r>
              <a:rPr lang="en-US" altLang="zh-CN" sz="1200"/>
              <a:t>World</a:t>
            </a:r>
            <a:r>
              <a:rPr lang="zh-CN" altLang="en-US" sz="1200"/>
              <a:t> </a:t>
            </a:r>
            <a:r>
              <a:rPr lang="en-US" altLang="zh-CN" sz="1200"/>
              <a:t>Wide</a:t>
            </a:r>
            <a:r>
              <a:rPr lang="zh-CN" altLang="en-US" sz="1200"/>
              <a:t> </a:t>
            </a:r>
            <a:r>
              <a:rPr lang="en-US" altLang="zh-CN" sz="1200"/>
              <a:t>Web</a:t>
            </a:r>
            <a:r>
              <a:rPr lang="zh-CN" altLang="en-US" sz="1200"/>
              <a:t>。</a:t>
            </a:r>
          </a:p>
          <a:p>
            <a:endParaRPr kumimoji="1" lang="zh-CN" altLang="en-US"/>
          </a:p>
        </p:txBody>
      </p:sp>
      <p:sp>
        <p:nvSpPr>
          <p:cNvPr id="4" name="灯片编号占位符 3"/>
          <p:cNvSpPr>
            <a:spLocks noGrp="1"/>
          </p:cNvSpPr>
          <p:nvPr>
            <p:ph type="sldNum" sz="quarter" idx="5"/>
          </p:nvPr>
        </p:nvSpPr>
        <p:spPr/>
        <p:txBody>
          <a:bodyPr/>
          <a:lstStyle/>
          <a:p>
            <a:fld id="{D98C8E83-7467-4844-86B0-1E72CB4E133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kumimoji="1" lang="en-US" altLang="zh-CN"/>
              <a:t>P1.2.4</a:t>
            </a:r>
            <a:r>
              <a:rPr kumimoji="1" lang="zh-CN" altLang="en-US"/>
              <a:t>：</a:t>
            </a:r>
            <a:r>
              <a:rPr kumimoji="1" lang="en-US" altLang="zh-CN"/>
              <a:t>1994</a:t>
            </a:r>
            <a:r>
              <a:rPr kumimoji="1" lang="zh-CN" altLang="en-US"/>
              <a:t>年，</a:t>
            </a:r>
            <a:r>
              <a:rPr kumimoji="1" lang="en-US" altLang="zh-CN"/>
              <a:t>Web</a:t>
            </a:r>
            <a:r>
              <a:rPr kumimoji="1" lang="zh-CN" altLang="en-US"/>
              <a:t>已经在全世界范围内快速发展起来，成为互联网上的最大应用。但</a:t>
            </a:r>
            <a:r>
              <a:rPr kumimoji="1" lang="en-US" altLang="zh-CN"/>
              <a:t>Tim</a:t>
            </a:r>
            <a:r>
              <a:rPr kumimoji="1" lang="zh-CN" altLang="en-US"/>
              <a:t>指出，这种以文本链接为主的</a:t>
            </a:r>
            <a:r>
              <a:rPr kumimoji="1" lang="en-US" altLang="zh-CN"/>
              <a:t>Web</a:t>
            </a:r>
            <a:r>
              <a:rPr kumimoji="1" lang="zh-CN" altLang="en-US"/>
              <a:t>并非他设想中的</a:t>
            </a:r>
            <a:r>
              <a:rPr kumimoji="1" lang="en-US" altLang="zh-CN"/>
              <a:t>Final</a:t>
            </a:r>
            <a:r>
              <a:rPr kumimoji="1" lang="zh-CN" altLang="en-US"/>
              <a:t> </a:t>
            </a:r>
            <a:r>
              <a:rPr kumimoji="1" lang="en-US" altLang="zh-CN"/>
              <a:t>Web</a:t>
            </a:r>
            <a:r>
              <a:rPr kumimoji="1" lang="zh-CN" altLang="en-US"/>
              <a:t>的样子。他认为那个</a:t>
            </a:r>
            <a:r>
              <a:rPr kumimoji="1" lang="en-US" altLang="zh-CN"/>
              <a:t>Final</a:t>
            </a:r>
            <a:r>
              <a:rPr kumimoji="1" lang="zh-CN" altLang="en-US"/>
              <a:t> </a:t>
            </a:r>
            <a:r>
              <a:rPr kumimoji="1" lang="en-US" altLang="zh-CN"/>
              <a:t>Web</a:t>
            </a:r>
            <a:r>
              <a:rPr kumimoji="1" lang="zh-CN" altLang="en-US"/>
              <a:t>应该是</a:t>
            </a:r>
            <a:r>
              <a:rPr kumimoji="1" lang="en-US" altLang="zh-CN"/>
              <a:t>Web of</a:t>
            </a:r>
            <a:r>
              <a:rPr kumimoji="1" lang="zh-CN" altLang="en-US"/>
              <a:t> </a:t>
            </a:r>
            <a:r>
              <a:rPr kumimoji="1" lang="en-US" altLang="zh-CN"/>
              <a:t>Everything</a:t>
            </a:r>
            <a:r>
              <a:rPr kumimoji="1" lang="zh-CN" altLang="en-US"/>
              <a:t>。例如，一个教授的个人主页实际上描述的是他的各种属性语义信息，如果他的主页上有一个超链接指向浙江大学的官方主页，这个超链接实际上指的是这名教授和浙江大学是雇佣关系，但这个超链接没有这方面的语义描述，搜索引擎也无法识别和处理这种语义关系。因此，他于</a:t>
            </a:r>
            <a:r>
              <a:rPr kumimoji="1" lang="en-US" altLang="zh-CN"/>
              <a:t>1998</a:t>
            </a:r>
            <a:r>
              <a:rPr kumimoji="1" lang="zh-CN" altLang="en-US"/>
              <a:t>年正式提出了</a:t>
            </a:r>
            <a:r>
              <a:rPr kumimoji="1" lang="en-US" altLang="zh-CN"/>
              <a:t>Semantic</a:t>
            </a:r>
            <a:r>
              <a:rPr kumimoji="1" lang="zh-CN" altLang="en-US"/>
              <a:t> </a:t>
            </a:r>
            <a:r>
              <a:rPr kumimoji="1" lang="en-US" altLang="zh-CN"/>
              <a:t>Web</a:t>
            </a:r>
            <a:r>
              <a:rPr kumimoji="1" lang="zh-CN" altLang="en-US"/>
              <a:t>的概念。与经典</a:t>
            </a:r>
            <a:r>
              <a:rPr kumimoji="1" lang="en-US" altLang="zh-CN"/>
              <a:t>Web</a:t>
            </a:r>
            <a:r>
              <a:rPr kumimoji="1" lang="zh-CN" altLang="en-US"/>
              <a:t>一样，</a:t>
            </a:r>
            <a:r>
              <a:rPr kumimoji="1" lang="en-US" altLang="zh-CN"/>
              <a:t>Semantic</a:t>
            </a:r>
            <a:r>
              <a:rPr kumimoji="1" lang="zh-CN" altLang="en-US"/>
              <a:t> </a:t>
            </a:r>
            <a:r>
              <a:rPr kumimoji="1" lang="en-US" altLang="zh-CN"/>
              <a:t>Web</a:t>
            </a:r>
            <a:r>
              <a:rPr kumimoji="1" lang="zh-CN" altLang="en-US"/>
              <a:t>也是以图和链接为中心的信息管理系统，但不同之处是，这个图中的节点可以是粒度更细的事物，如：一本书、个人、机构、概念等等，图中的链接也标明这些事物之间的语义关系，如雇佣、朋友、作者等等。这就是知识图谱的早期理念。</a:t>
            </a:r>
          </a:p>
        </p:txBody>
      </p:sp>
      <p:sp>
        <p:nvSpPr>
          <p:cNvPr id="4" name="灯片编号占位符 3"/>
          <p:cNvSpPr>
            <a:spLocks noGrp="1"/>
          </p:cNvSpPr>
          <p:nvPr>
            <p:ph type="sldNum" sz="quarter" idx="5"/>
          </p:nvPr>
        </p:nvSpPr>
        <p:spPr/>
        <p:txBody>
          <a:bodyPr/>
          <a:lstStyle/>
          <a:p>
            <a:fld id="{D98C8E83-7467-4844-86B0-1E72CB4E133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kumimoji="1" lang="en-US" altLang="zh-CN"/>
              <a:t>P1.2.5</a:t>
            </a:r>
            <a:r>
              <a:rPr kumimoji="1" lang="zh-CN" altLang="en-US"/>
              <a:t>：对</a:t>
            </a:r>
            <a:r>
              <a:rPr kumimoji="1" lang="en-US" altLang="zh-CN"/>
              <a:t>Semantic</a:t>
            </a:r>
            <a:r>
              <a:rPr kumimoji="1" lang="zh-CN" altLang="en-US"/>
              <a:t> </a:t>
            </a:r>
            <a:r>
              <a:rPr kumimoji="1" lang="en-US" altLang="zh-CN"/>
              <a:t>Web</a:t>
            </a:r>
            <a:r>
              <a:rPr kumimoji="1" lang="zh-CN" altLang="en-US"/>
              <a:t>理念的另外一种解读叫</a:t>
            </a:r>
            <a:r>
              <a:rPr kumimoji="1" lang="en-US" altLang="zh-CN"/>
              <a:t>Linked</a:t>
            </a:r>
            <a:r>
              <a:rPr kumimoji="1" lang="zh-CN" altLang="en-US"/>
              <a:t> </a:t>
            </a:r>
            <a:r>
              <a:rPr kumimoji="1" lang="en-US" altLang="zh-CN"/>
              <a:t>Data</a:t>
            </a:r>
            <a:r>
              <a:rPr kumimoji="1" lang="zh-CN" altLang="en-US"/>
              <a:t>，这是大数据的视角，指的是通过规范化的语义表达框架，比如</a:t>
            </a:r>
            <a:r>
              <a:rPr kumimoji="1" lang="en-US" altLang="zh-CN"/>
              <a:t>Schema</a:t>
            </a:r>
            <a:r>
              <a:rPr kumimoji="1" lang="zh-CN" altLang="en-US"/>
              <a:t>或</a:t>
            </a:r>
            <a:r>
              <a:rPr kumimoji="1" lang="en-US" altLang="zh-CN"/>
              <a:t>Ontology</a:t>
            </a:r>
            <a:r>
              <a:rPr kumimoji="1" lang="zh-CN" altLang="en-US"/>
              <a:t>将碎片化的数据关联和融合形成高度关联的大数据。所以本质上，</a:t>
            </a:r>
            <a:r>
              <a:rPr kumimoji="1" lang="en-US" altLang="zh-CN"/>
              <a:t>Semantic</a:t>
            </a:r>
            <a:r>
              <a:rPr kumimoji="1" lang="zh-CN" altLang="en-US"/>
              <a:t> </a:t>
            </a:r>
            <a:r>
              <a:rPr kumimoji="1" lang="en-US" altLang="zh-CN"/>
              <a:t>Web</a:t>
            </a:r>
            <a:r>
              <a:rPr kumimoji="1" lang="zh-CN" altLang="en-US"/>
              <a:t>也可以看作是一种数据关联网络，告诉我们可以通过规范化的语义来加强数据之间的逻辑关联性，从而帮助发现和释放数据的内在价值。</a:t>
            </a:r>
          </a:p>
        </p:txBody>
      </p:sp>
      <p:sp>
        <p:nvSpPr>
          <p:cNvPr id="4" name="灯片编号占位符 3"/>
          <p:cNvSpPr>
            <a:spLocks noGrp="1"/>
          </p:cNvSpPr>
          <p:nvPr>
            <p:ph type="sldNum" sz="quarter" idx="5"/>
          </p:nvPr>
        </p:nvSpPr>
        <p:spPr/>
        <p:txBody>
          <a:bodyPr/>
          <a:lstStyle/>
          <a:p>
            <a:fld id="{D98C8E83-7467-4844-86B0-1E72CB4E133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kumimoji="1" lang="en-US" altLang="zh-CN"/>
              <a:t>P1.2.6</a:t>
            </a:r>
            <a:r>
              <a:rPr kumimoji="1" lang="zh-CN" altLang="en-US"/>
              <a:t>：</a:t>
            </a:r>
            <a:r>
              <a:rPr kumimoji="1" lang="en-US" altLang="zh-CN"/>
              <a:t>Semantic</a:t>
            </a:r>
            <a:r>
              <a:rPr kumimoji="1" lang="zh-CN" altLang="en-US"/>
              <a:t> </a:t>
            </a:r>
            <a:r>
              <a:rPr kumimoji="1" lang="en-US" altLang="zh-CN"/>
              <a:t>Web</a:t>
            </a:r>
            <a:r>
              <a:rPr kumimoji="1" lang="zh-CN" altLang="en-US"/>
              <a:t>提出以后，在十余年时间里，催生了众多的语义网数据项目，比较著名的如谷歌知识图谱的核心数据来源</a:t>
            </a:r>
            <a:r>
              <a:rPr kumimoji="1" lang="en-US" altLang="zh-CN"/>
              <a:t>Freebase</a:t>
            </a:r>
            <a:r>
              <a:rPr kumimoji="1" lang="zh-CN" altLang="en-US"/>
              <a:t>，欧洲的</a:t>
            </a:r>
            <a:r>
              <a:rPr kumimoji="1" lang="en-US" altLang="zh-CN" err="1"/>
              <a:t>LinkingOpenData</a:t>
            </a:r>
            <a:r>
              <a:rPr kumimoji="1" lang="zh-CN" altLang="en-US"/>
              <a:t>，</a:t>
            </a:r>
            <a:r>
              <a:rPr kumimoji="1" lang="en-US" altLang="zh-CN" err="1"/>
              <a:t>WikiData</a:t>
            </a:r>
            <a:r>
              <a:rPr kumimoji="1" lang="zh-CN" altLang="en-US"/>
              <a:t>等等。由国内科研机构和企业共同发起的</a:t>
            </a:r>
            <a:r>
              <a:rPr kumimoji="1" lang="en-US" altLang="zh-CN" err="1"/>
              <a:t>OpenKG</a:t>
            </a:r>
            <a:r>
              <a:rPr kumimoji="1" lang="zh-CN" altLang="en-US"/>
              <a:t>收录了很多中文领域的语义网开放数据集。</a:t>
            </a:r>
          </a:p>
        </p:txBody>
      </p:sp>
      <p:sp>
        <p:nvSpPr>
          <p:cNvPr id="4" name="灯片编号占位符 3"/>
          <p:cNvSpPr>
            <a:spLocks noGrp="1"/>
          </p:cNvSpPr>
          <p:nvPr>
            <p:ph type="sldNum" sz="quarter" idx="5"/>
          </p:nvPr>
        </p:nvSpPr>
        <p:spPr/>
        <p:txBody>
          <a:bodyPr/>
          <a:lstStyle/>
          <a:p>
            <a:fld id="{D98C8E83-7467-4844-86B0-1E72CB4E133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kumimoji="1" lang="en-US" altLang="zh-CN"/>
              <a:t>P1.2.7</a:t>
            </a:r>
            <a:r>
              <a:rPr kumimoji="1" lang="zh-CN" altLang="en-US"/>
              <a:t>：谷歌于</a:t>
            </a:r>
            <a:r>
              <a:rPr kumimoji="1" lang="en-US" altLang="zh-CN"/>
              <a:t>2010</a:t>
            </a:r>
            <a:r>
              <a:rPr kumimoji="1" lang="zh-CN" altLang="en-US"/>
              <a:t>年收购了开发</a:t>
            </a:r>
            <a:r>
              <a:rPr kumimoji="1" lang="en-US" altLang="zh-CN"/>
              <a:t>Freebase</a:t>
            </a:r>
            <a:r>
              <a:rPr kumimoji="1" lang="zh-CN" altLang="en-US"/>
              <a:t>的</a:t>
            </a:r>
            <a:r>
              <a:rPr kumimoji="1" lang="en-US" altLang="zh-CN"/>
              <a:t>Meta</a:t>
            </a:r>
            <a:r>
              <a:rPr kumimoji="1" lang="zh-CN" altLang="en-US"/>
              <a:t> </a:t>
            </a:r>
            <a:r>
              <a:rPr kumimoji="1" lang="en-US" altLang="zh-CN"/>
              <a:t>Web</a:t>
            </a:r>
            <a:r>
              <a:rPr kumimoji="1" lang="zh-CN" altLang="en-US"/>
              <a:t>公司，并于</a:t>
            </a:r>
            <a:r>
              <a:rPr kumimoji="1" lang="en-US" altLang="zh-CN"/>
              <a:t>2012</a:t>
            </a:r>
            <a:r>
              <a:rPr kumimoji="1" lang="zh-CN" altLang="en-US"/>
              <a:t>年发布了首个基于知识图谱实现的搜索引擎。谷歌知识图谱本质上是</a:t>
            </a:r>
            <a:r>
              <a:rPr kumimoji="1" lang="en-US" altLang="zh-CN"/>
              <a:t>Semantic</a:t>
            </a:r>
            <a:r>
              <a:rPr kumimoji="1" lang="zh-CN" altLang="en-US"/>
              <a:t> </a:t>
            </a:r>
            <a:r>
              <a:rPr kumimoji="1" lang="en-US" altLang="zh-CN"/>
              <a:t>Web</a:t>
            </a:r>
            <a:r>
              <a:rPr kumimoji="1" lang="zh-CN" altLang="en-US"/>
              <a:t>理念的商业化实现。对于搜索引擎，知识图谱解决了一个简单的痛点问题，即：精确的对象级搜索。传统搜索引擎只能返回很多相关页面，但用户希望直接搜索最终答案，例如用户问：“浙江大学位于哪个城市”，我们希望得到精准的答案，而非返回很多页面，让用户自己从众多页面中寻找正确答案。谷歌通过构建庞大的知识图谱，以结构化而非纯文本的方式描述事物的属性以及事物之间的关联关系，就可以实现这种对象级的精准搜索。当然，知识图谱的价值不止搜索，我们将在后续章节中进一步展开介绍。</a:t>
            </a:r>
          </a:p>
        </p:txBody>
      </p:sp>
      <p:sp>
        <p:nvSpPr>
          <p:cNvPr id="4" name="灯片编号占位符 3"/>
          <p:cNvSpPr>
            <a:spLocks noGrp="1"/>
          </p:cNvSpPr>
          <p:nvPr>
            <p:ph type="sldNum" sz="quarter" idx="5"/>
          </p:nvPr>
        </p:nvSpPr>
        <p:spPr/>
        <p:txBody>
          <a:bodyPr/>
          <a:lstStyle/>
          <a:p>
            <a:fld id="{D98C8E83-7467-4844-86B0-1E72CB4E133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a:p>
            <a:pPr marL="0" marR="0" algn="just">
              <a:lnSpc>
                <a:spcPct val="130000"/>
              </a:lnSpc>
              <a:spcBef>
                <a:spcPts val="300"/>
              </a:spcBef>
              <a:spcAft>
                <a:spcPts val="300"/>
              </a:spcAft>
            </a:pPr>
            <a:r>
              <a:rPr lang="zh-CN" altLang="en-US" sz="1800" b="0" i="0" spc="0">
                <a:solidFill>
                  <a:srgbClr val="333333"/>
                </a:solidFill>
                <a:effectLst/>
              </a:rPr>
              <a:t>更一般化的工具调用是</a:t>
            </a:r>
            <a:r>
              <a:rPr lang="en-US" altLang="zh-CN" sz="1800" b="0" i="0" spc="0">
                <a:solidFill>
                  <a:srgbClr val="333333"/>
                </a:solidFill>
                <a:effectLst/>
              </a:rPr>
              <a:t>AI</a:t>
            </a:r>
            <a:r>
              <a:rPr lang="zh-CN" altLang="en-US" sz="1800" b="0" i="0" spc="0">
                <a:solidFill>
                  <a:srgbClr val="333333"/>
                </a:solidFill>
                <a:effectLst/>
              </a:rPr>
              <a:t>智能体之间的智能交互，即：</a:t>
            </a:r>
            <a:r>
              <a:rPr lang="en-US" altLang="zh-CN" sz="1800" b="0" i="0" spc="0">
                <a:solidFill>
                  <a:srgbClr val="333333"/>
                </a:solidFill>
                <a:effectLst/>
              </a:rPr>
              <a:t>Agent</a:t>
            </a:r>
            <a:r>
              <a:rPr lang="zh-CN" altLang="en-US" sz="1800" b="0" i="0" spc="0">
                <a:solidFill>
                  <a:srgbClr val="333333"/>
                </a:solidFill>
                <a:effectLst/>
              </a:rPr>
              <a:t>之间互为工具，在某个</a:t>
            </a:r>
            <a:r>
              <a:rPr lang="en-US" altLang="zh-CN" sz="1800" b="0" i="0" spc="0">
                <a:solidFill>
                  <a:srgbClr val="333333"/>
                </a:solidFill>
                <a:effectLst/>
              </a:rPr>
              <a:t>Agent</a:t>
            </a:r>
            <a:r>
              <a:rPr lang="zh-CN" altLang="en-US" sz="1800" b="0" i="0" spc="0">
                <a:solidFill>
                  <a:srgbClr val="333333"/>
                </a:solidFill>
                <a:effectLst/>
              </a:rPr>
              <a:t>自己无法完成特定任务时，将会向外寻求其他多智能体的协作和帮助。知识图谱和多智能体有着深刻的历史渊源。早期知识图谱技术如</a:t>
            </a:r>
            <a:r>
              <a:rPr lang="en-US" altLang="zh-CN" sz="1800" b="0" i="0" spc="0">
                <a:solidFill>
                  <a:srgbClr val="333333"/>
                </a:solidFill>
                <a:effectLst/>
              </a:rPr>
              <a:t>RDF/OWL</a:t>
            </a:r>
            <a:r>
              <a:rPr lang="zh-CN" altLang="en-US" sz="1800" b="0" i="0" spc="0">
                <a:solidFill>
                  <a:srgbClr val="333333"/>
                </a:solidFill>
                <a:effectLst/>
              </a:rPr>
              <a:t>等设计的本意是为了便于互联网多智能体</a:t>
            </a:r>
            <a:r>
              <a:rPr lang="en-US" altLang="zh-CN" sz="1800" b="0" i="0" spc="0">
                <a:solidFill>
                  <a:srgbClr val="333333"/>
                </a:solidFill>
                <a:effectLst/>
              </a:rPr>
              <a:t>Agent</a:t>
            </a:r>
            <a:r>
              <a:rPr lang="zh-CN" altLang="en-US" sz="1800" b="0" i="0" spc="0">
                <a:solidFill>
                  <a:srgbClr val="333333"/>
                </a:solidFill>
                <a:effectLst/>
              </a:rPr>
              <a:t>进行知识获取，并作为</a:t>
            </a:r>
            <a:r>
              <a:rPr lang="en-US" altLang="zh-CN" sz="1800" b="0" i="0" spc="0">
                <a:solidFill>
                  <a:srgbClr val="333333"/>
                </a:solidFill>
                <a:effectLst/>
              </a:rPr>
              <a:t>Agents</a:t>
            </a:r>
            <a:r>
              <a:rPr lang="zh-CN" altLang="en-US" sz="1800" b="0" i="0" spc="0">
                <a:solidFill>
                  <a:srgbClr val="333333"/>
                </a:solidFill>
                <a:effectLst/>
              </a:rPr>
              <a:t>之间的知识交换格式。例如</a:t>
            </a:r>
            <a:r>
              <a:rPr lang="en-US" altLang="zh-CN" sz="1800" b="0" i="0" spc="0">
                <a:solidFill>
                  <a:srgbClr val="333333"/>
                </a:solidFill>
                <a:effectLst/>
              </a:rPr>
              <a:t>OWL</a:t>
            </a:r>
            <a:r>
              <a:rPr lang="zh-CN" altLang="en-US" sz="1800" b="0" i="0" spc="0">
                <a:solidFill>
                  <a:srgbClr val="333333"/>
                </a:solidFill>
                <a:effectLst/>
              </a:rPr>
              <a:t>语言的前身之一</a:t>
            </a:r>
            <a:r>
              <a:rPr lang="en-US" altLang="zh-CN" sz="1800" b="0" i="0" spc="0">
                <a:solidFill>
                  <a:srgbClr val="333333"/>
                </a:solidFill>
                <a:effectLst/>
              </a:rPr>
              <a:t>DAML</a:t>
            </a:r>
            <a:r>
              <a:rPr lang="zh-CN" altLang="en-US" sz="1800" b="0" i="0" spc="0">
                <a:solidFill>
                  <a:srgbClr val="333333"/>
                </a:solidFill>
                <a:effectLst/>
              </a:rPr>
              <a:t>正是</a:t>
            </a:r>
            <a:r>
              <a:rPr lang="en-US" altLang="zh-CN" sz="1800" b="0" i="0" spc="0">
                <a:solidFill>
                  <a:srgbClr val="333333"/>
                </a:solidFill>
                <a:effectLst/>
              </a:rPr>
              <a:t>Agent Markup Language</a:t>
            </a:r>
            <a:r>
              <a:rPr lang="zh-CN" altLang="en-US" sz="1800" b="0" i="0" spc="0">
                <a:solidFill>
                  <a:srgbClr val="333333"/>
                </a:solidFill>
                <a:effectLst/>
              </a:rPr>
              <a:t>的缩写。语言模型技术的成熟为多智能体之间进行知识交换和知识交互提供了新的方式。工具增强的大模型可以帮助</a:t>
            </a:r>
            <a:r>
              <a:rPr lang="en-US" altLang="zh-CN" sz="1800" b="0" i="0" spc="0">
                <a:solidFill>
                  <a:srgbClr val="333333"/>
                </a:solidFill>
                <a:effectLst/>
              </a:rPr>
              <a:t>Agent</a:t>
            </a:r>
            <a:r>
              <a:rPr lang="zh-CN" altLang="en-US" sz="1800" b="0" i="0" spc="0">
                <a:solidFill>
                  <a:srgbClr val="333333"/>
                </a:solidFill>
                <a:effectLst/>
              </a:rPr>
              <a:t>自主的学习其他</a:t>
            </a:r>
            <a:r>
              <a:rPr lang="en-US" altLang="zh-CN" sz="1800" b="0" i="0" spc="0">
                <a:solidFill>
                  <a:srgbClr val="333333"/>
                </a:solidFill>
                <a:effectLst/>
              </a:rPr>
              <a:t>Agent</a:t>
            </a:r>
            <a:r>
              <a:rPr lang="zh-CN" altLang="en-US" sz="1800" b="0" i="0" spc="0">
                <a:solidFill>
                  <a:srgbClr val="333333"/>
                </a:solidFill>
                <a:effectLst/>
              </a:rPr>
              <a:t>的调用和交互方式，在自己的知识无法解决当前问题时，自主的去寻找其他</a:t>
            </a:r>
            <a:r>
              <a:rPr lang="en-US" altLang="zh-CN" sz="1800" b="0" i="0" spc="0">
                <a:solidFill>
                  <a:srgbClr val="333333"/>
                </a:solidFill>
                <a:effectLst/>
              </a:rPr>
              <a:t>Agents</a:t>
            </a:r>
            <a:r>
              <a:rPr lang="zh-CN" altLang="en-US" sz="1800" b="0" i="0" spc="0">
                <a:solidFill>
                  <a:srgbClr val="333333"/>
                </a:solidFill>
                <a:effectLst/>
              </a:rPr>
              <a:t>的协助，并且无需基于由人工定义的知识交换接口。这使得</a:t>
            </a:r>
            <a:r>
              <a:rPr lang="en-US" altLang="zh-CN" sz="1800" b="0" i="0" spc="0">
                <a:solidFill>
                  <a:srgbClr val="333333"/>
                </a:solidFill>
                <a:effectLst/>
              </a:rPr>
              <a:t>Agent</a:t>
            </a:r>
            <a:r>
              <a:rPr lang="zh-CN" altLang="en-US" sz="1800" b="0" i="0" spc="0">
                <a:solidFill>
                  <a:srgbClr val="333333"/>
                </a:solidFill>
                <a:effectLst/>
              </a:rPr>
              <a:t>之间能更加自主的实现知识协同，建立更加强大的智能体协作社区。</a:t>
            </a:r>
            <a:endParaRPr lang="zh-CN" altLang="en-US" sz="1800">
              <a:effectLst/>
            </a:endParaRPr>
          </a:p>
          <a:p>
            <a:endParaRPr lang="zh-CN" altLang="en-US"/>
          </a:p>
        </p:txBody>
      </p:sp>
      <p:sp>
        <p:nvSpPr>
          <p:cNvPr id="4" name="灯片编号占位符 3"/>
          <p:cNvSpPr>
            <a:spLocks noGrp="1"/>
          </p:cNvSpPr>
          <p:nvPr>
            <p:ph type="sldNum" sz="quarter" idx="5"/>
          </p:nvPr>
        </p:nvSpPr>
        <p:spPr/>
        <p:txBody>
          <a:bodyPr/>
          <a:lstStyle/>
          <a:p>
            <a:fld id="{D98C8E83-7467-4844-86B0-1E72CB4E1334}" type="slidenum">
              <a:rPr lang="zh-CN" altLang="en-US" smtClean="0"/>
              <a:t>17</a:t>
            </a:fld>
            <a:endParaRPr lang="zh-CN" altLang="en-US"/>
          </a:p>
        </p:txBody>
      </p:sp>
    </p:spTree>
    <p:extLst>
      <p:ext uri="{BB962C8B-B14F-4D97-AF65-F5344CB8AC3E}">
        <p14:creationId xmlns:p14="http://schemas.microsoft.com/office/powerpoint/2010/main" val="305679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大型语言模型能显著提升智能体之间的语言交互与语义理解能，但并不能完全解决知识表示和知识交换问题。实际上，我们认为每个智能体都应该有一个专属的知识库，就像一个人一样，既有它擅长的工具能力，又有它擅长的知识领域。更进一步，我们可以构建辅助</a:t>
            </a:r>
            <a:r>
              <a:rPr lang="en-US" altLang="zh-CN"/>
              <a:t>agent</a:t>
            </a:r>
            <a:r>
              <a:rPr lang="zh-CN" altLang="en-US"/>
              <a:t>之间进行协作的知识图谱，为智能体之间的知识交换提供更加精确的知识描述，增进</a:t>
            </a:r>
            <a:r>
              <a:rPr lang="en-US" altLang="zh-CN"/>
              <a:t>Agent</a:t>
            </a:r>
            <a:r>
              <a:rPr lang="zh-CN" altLang="en-US"/>
              <a:t>之间的知识交换的准确性，在需要多个</a:t>
            </a:r>
            <a:r>
              <a:rPr lang="en-US" altLang="zh-CN"/>
              <a:t>agent</a:t>
            </a:r>
            <a:r>
              <a:rPr lang="zh-CN" altLang="en-US"/>
              <a:t>之间协作完成一个任务时，知识图谱可以辅助大模型生成复杂的</a:t>
            </a:r>
            <a:r>
              <a:rPr lang="en-US" altLang="zh-CN"/>
              <a:t>agent</a:t>
            </a:r>
            <a:r>
              <a:rPr lang="zh-CN" altLang="en-US"/>
              <a:t>协同流程和协作逻辑，同时可以在人和</a:t>
            </a:r>
            <a:r>
              <a:rPr lang="en-US" altLang="zh-CN"/>
              <a:t>agent</a:t>
            </a:r>
            <a:r>
              <a:rPr lang="zh-CN" altLang="en-US"/>
              <a:t>的交互协作过程中，帮助人与多</a:t>
            </a:r>
            <a:r>
              <a:rPr lang="en-US" altLang="zh-CN"/>
              <a:t>agent</a:t>
            </a:r>
            <a:r>
              <a:rPr lang="zh-CN" altLang="en-US"/>
              <a:t>之间形成更加完善的知识社区。</a:t>
            </a:r>
          </a:p>
        </p:txBody>
      </p:sp>
      <p:sp>
        <p:nvSpPr>
          <p:cNvPr id="4" name="灯片编号占位符 3"/>
          <p:cNvSpPr>
            <a:spLocks noGrp="1"/>
          </p:cNvSpPr>
          <p:nvPr>
            <p:ph type="sldNum" sz="quarter" idx="5"/>
          </p:nvPr>
        </p:nvSpPr>
        <p:spPr/>
        <p:txBody>
          <a:bodyPr/>
          <a:lstStyle/>
          <a:p>
            <a:fld id="{D98C8E83-7467-4844-86B0-1E72CB4E1334}" type="slidenum">
              <a:rPr lang="zh-CN" altLang="en-US" smtClean="0"/>
              <a:t>18</a:t>
            </a:fld>
            <a:endParaRPr lang="zh-CN" altLang="en-US"/>
          </a:p>
        </p:txBody>
      </p:sp>
    </p:spTree>
    <p:extLst>
      <p:ext uri="{BB962C8B-B14F-4D97-AF65-F5344CB8AC3E}">
        <p14:creationId xmlns:p14="http://schemas.microsoft.com/office/powerpoint/2010/main" val="348042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7" name="图片 6" descr="浙江大学思政示范课解剖学"/>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矩形 7"/>
          <p:cNvSpPr/>
          <p:nvPr userDrawn="1"/>
        </p:nvSpPr>
        <p:spPr>
          <a:xfrm>
            <a:off x="12700" y="-22115"/>
            <a:ext cx="12166600" cy="68707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F2B8C31-577C-954E-93DA-147E10E5147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0" y="6266195"/>
            <a:ext cx="12191365" cy="590519"/>
          </a:xfrm>
          <a:prstGeom prst="rect">
            <a:avLst/>
          </a:prstGeom>
        </p:spPr>
      </p:pic>
      <p:pic>
        <p:nvPicPr>
          <p:cNvPr id="5" name="图片 4">
            <a:extLst>
              <a:ext uri="{FF2B5EF4-FFF2-40B4-BE49-F238E27FC236}">
                <a16:creationId xmlns:a16="http://schemas.microsoft.com/office/drawing/2014/main" id="{6B5D1B07-6B63-154B-A244-5368B5BBFF9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30" r="75304" b="89092"/>
          <a:stretch>
            <a:fillRect/>
          </a:stretch>
        </p:blipFill>
        <p:spPr>
          <a:xfrm>
            <a:off x="475746" y="6310630"/>
            <a:ext cx="2061845" cy="547370"/>
          </a:xfrm>
          <a:prstGeom prst="rect">
            <a:avLst/>
          </a:prstGeom>
        </p:spPr>
      </p:pic>
      <p:pic>
        <p:nvPicPr>
          <p:cNvPr id="6" name="图片 5">
            <a:extLst>
              <a:ext uri="{FF2B5EF4-FFF2-40B4-BE49-F238E27FC236}">
                <a16:creationId xmlns:a16="http://schemas.microsoft.com/office/drawing/2014/main" id="{2FFC3F69-F703-6E47-B8E0-845AEB863BC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a:xfrm>
            <a:off x="-635" y="-7287"/>
            <a:ext cx="12192000" cy="981075"/>
          </a:xfrm>
          <a:prstGeom prst="rect">
            <a:avLst/>
          </a:prstGeom>
        </p:spPr>
      </p:pic>
      <p:pic>
        <p:nvPicPr>
          <p:cNvPr id="10" name="图片 9" descr="浙江大学校标">
            <a:extLst>
              <a:ext uri="{FF2B5EF4-FFF2-40B4-BE49-F238E27FC236}">
                <a16:creationId xmlns:a16="http://schemas.microsoft.com/office/drawing/2014/main" id="{09A39DDF-F02F-6C4D-BCB6-D0E775A5F30A}"/>
              </a:ext>
            </a:extLst>
          </p:cNvPr>
          <p:cNvPicPr>
            <a:picLocks noChangeAspect="1"/>
          </p:cNvPicPr>
          <p:nvPr userDrawn="1"/>
        </p:nvPicPr>
        <p:blipFill>
          <a:blip r:embed="rId6"/>
          <a:stretch>
            <a:fillRect/>
          </a:stretch>
        </p:blipFill>
        <p:spPr>
          <a:xfrm>
            <a:off x="10928350" y="100330"/>
            <a:ext cx="840105" cy="840105"/>
          </a:xfrm>
          <a:prstGeom prst="rect">
            <a:avLst/>
          </a:prstGeom>
        </p:spPr>
      </p:pic>
      <p:sp>
        <p:nvSpPr>
          <p:cNvPr id="2" name="标题 1">
            <a:extLst>
              <a:ext uri="{FF2B5EF4-FFF2-40B4-BE49-F238E27FC236}">
                <a16:creationId xmlns:a16="http://schemas.microsoft.com/office/drawing/2014/main" id="{D9652F88-3C89-BD47-806E-E6F088D1FABA}"/>
              </a:ext>
            </a:extLst>
          </p:cNvPr>
          <p:cNvSpPr>
            <a:spLocks noGrp="1"/>
          </p:cNvSpPr>
          <p:nvPr>
            <p:ph type="title"/>
          </p:nvPr>
        </p:nvSpPr>
        <p:spPr>
          <a:xfrm>
            <a:off x="202786" y="204104"/>
            <a:ext cx="6178136" cy="600966"/>
          </a:xfrm>
          <a:prstGeom prst="rect">
            <a:avLst/>
          </a:prstGeom>
        </p:spPr>
        <p:txBody>
          <a:bodyPr/>
          <a:lstStyle>
            <a:lvl1pPr>
              <a:defRPr sz="3600" b="1">
                <a:solidFill>
                  <a:schemeClr val="bg1"/>
                </a:solidFill>
                <a:latin typeface="Microsoft YaHei" panose="020B0503020204020204" pitchFamily="34" charset="-122"/>
                <a:ea typeface="Microsoft YaHei" panose="020B0503020204020204" pitchFamily="34" charset="-122"/>
              </a:defRPr>
            </a:lvl1pPr>
          </a:lstStyle>
          <a:p>
            <a:r>
              <a:rPr kumimoji="1" lang="zh-CN" altLang="en-US"/>
              <a:t>单击此处编辑母版标题样式</a:t>
            </a:r>
          </a:p>
        </p:txBody>
      </p:sp>
      <p:sp>
        <p:nvSpPr>
          <p:cNvPr id="9" name="正文级别 1…">
            <a:extLst>
              <a:ext uri="{FF2B5EF4-FFF2-40B4-BE49-F238E27FC236}">
                <a16:creationId xmlns:a16="http://schemas.microsoft.com/office/drawing/2014/main" id="{9B5E92F2-8DC7-4E57-BF88-E6E61C07F14F}"/>
              </a:ext>
            </a:extLst>
          </p:cNvPr>
          <p:cNvSpPr txBox="1">
            <a:spLocks noGrp="1"/>
          </p:cNvSpPr>
          <p:nvPr>
            <p:ph type="body" idx="1"/>
          </p:nvPr>
        </p:nvSpPr>
        <p:spPr>
          <a:xfrm>
            <a:off x="535146" y="1255986"/>
            <a:ext cx="11120438" cy="4899125"/>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nchor="ctr"/>
          <a:lstStyle>
            <a:lvl1pPr algn="l" rtl="0" eaLnBrk="0" fontAlgn="base" hangingPunct="0">
              <a:lnSpc>
                <a:spcPct val="100000"/>
              </a:lnSpc>
              <a:spcBef>
                <a:spcPct val="0"/>
              </a:spcBef>
              <a:spcAft>
                <a:spcPct val="0"/>
              </a:spcAft>
              <a:defRPr lang="zh-CN" altLang="en-US" sz="2400" b="0" kern="1200">
                <a:solidFill>
                  <a:schemeClr val="tx1">
                    <a:lumMod val="85000"/>
                    <a:lumOff val="15000"/>
                  </a:schemeClr>
                </a:solidFill>
                <a:latin typeface="+mn-lt"/>
                <a:ea typeface="微软雅黑" panose="020B0503020204020204" pitchFamily="34" charset="-122"/>
                <a:cs typeface="+mn-cs"/>
              </a:defRPr>
            </a:lvl1pPr>
          </a:lstStyle>
          <a:p>
            <a:pPr lvl="0" algn="l"/>
            <a:r>
              <a:rPr lang="zh-CN" altLang="en-US"/>
              <a:t>单击此处编辑母版标题样式</a:t>
            </a:r>
          </a:p>
        </p:txBody>
      </p:sp>
      <p:sp>
        <p:nvSpPr>
          <p:cNvPr id="5" name="Content Placeholder 4">
            <a:extLst>
              <a:ext uri="{FF2B5EF4-FFF2-40B4-BE49-F238E27FC236}">
                <a16:creationId xmlns:a16="http://schemas.microsoft.com/office/drawing/2014/main" id="{3BFDD0A7-8400-2E47-B495-F9FF899E5F38}"/>
              </a:ext>
            </a:extLst>
          </p:cNvPr>
          <p:cNvSpPr>
            <a:spLocks noGrp="1"/>
          </p:cNvSpPr>
          <p:nvPr>
            <p:ph sz="quarter" idx="10" hasCustomPrompt="1"/>
          </p:nvPr>
        </p:nvSpPr>
        <p:spPr>
          <a:xfrm>
            <a:off x="482601" y="5943600"/>
            <a:ext cx="10972799" cy="504215"/>
          </a:xfrm>
          <a:prstGeom prst="rect">
            <a:avLst/>
          </a:prstGeom>
        </p:spPr>
        <p:txBody>
          <a:bodyPr anchor="ctr"/>
          <a:lstStyle>
            <a:lvl1pPr marL="0" indent="0" algn="ctr">
              <a:lnSpc>
                <a:spcPct val="100000"/>
              </a:lnSpc>
              <a:spcBef>
                <a:spcPts val="0"/>
              </a:spcBef>
              <a:buNone/>
              <a:defRPr sz="1600">
                <a:latin typeface="+mn-lt"/>
                <a:ea typeface="Microsoft YaHei"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论文信息</a:t>
            </a:r>
            <a:endParaRPr lang="en-US"/>
          </a:p>
        </p:txBody>
      </p:sp>
    </p:spTree>
    <p:extLst>
      <p:ext uri="{BB962C8B-B14F-4D97-AF65-F5344CB8AC3E}">
        <p14:creationId xmlns:p14="http://schemas.microsoft.com/office/powerpoint/2010/main" val="397318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812B0C2-319A-0348-8FEE-01E03AC387AE}"/>
              </a:ext>
            </a:extLst>
          </p:cNvPr>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Tree>
    <p:extLst>
      <p:ext uri="{BB962C8B-B14F-4D97-AF65-F5344CB8AC3E}">
        <p14:creationId xmlns:p14="http://schemas.microsoft.com/office/powerpoint/2010/main" val="465371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extLst>
      <p:ext uri="{BB962C8B-B14F-4D97-AF65-F5344CB8AC3E}">
        <p14:creationId xmlns:p14="http://schemas.microsoft.com/office/powerpoint/2010/main" val="593683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pic>
        <p:nvPicPr>
          <p:cNvPr id="84" name="线条 线条" descr="线条 线条"/>
          <p:cNvPicPr>
            <a:picLocks/>
          </p:cNvPicPr>
          <p:nvPr/>
        </p:nvPicPr>
        <p:blipFill>
          <a:blip r:embed="rId2"/>
          <a:stretch>
            <a:fillRect/>
          </a:stretch>
        </p:blipFill>
        <p:spPr>
          <a:xfrm>
            <a:off x="488156" y="1071562"/>
            <a:ext cx="11215688" cy="71438"/>
          </a:xfrm>
          <a:prstGeom prst="rect">
            <a:avLst/>
          </a:prstGeom>
        </p:spPr>
      </p:pic>
      <p:sp>
        <p:nvSpPr>
          <p:cNvPr id="86" name="标题文本"/>
          <p:cNvSpPr txBox="1">
            <a:spLocks noGrp="1"/>
          </p:cNvSpPr>
          <p:nvPr>
            <p:ph type="title"/>
          </p:nvPr>
        </p:nvSpPr>
        <p:spPr>
          <a:prstGeom prst="rect">
            <a:avLst/>
          </a:prstGeom>
        </p:spPr>
        <p:txBody>
          <a:bodyPr/>
          <a:lstStyle>
            <a:lvl1pPr>
              <a:defRPr cap="none"/>
            </a:lvl1pPr>
          </a:lstStyle>
          <a:p>
            <a:r>
              <a:t>标题文本</a:t>
            </a:r>
          </a:p>
        </p:txBody>
      </p:sp>
      <p:sp>
        <p:nvSpPr>
          <p:cNvPr id="87" name="正文级别 1…"/>
          <p:cNvSpPr txBox="1">
            <a:spLocks noGrp="1"/>
          </p:cNvSpPr>
          <p:nvPr>
            <p:ph type="body" idx="1"/>
          </p:nvPr>
        </p:nvSpPr>
        <p:spPr>
          <a:xfrm>
            <a:off x="535781" y="1722906"/>
            <a:ext cx="11120438" cy="5080993"/>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pic>
        <p:nvPicPr>
          <p:cNvPr id="88" name="图像" descr="图像"/>
          <p:cNvPicPr>
            <a:picLocks noChangeAspect="1"/>
          </p:cNvPicPr>
          <p:nvPr/>
        </p:nvPicPr>
        <p:blipFill>
          <a:blip r:embed="rId3"/>
          <a:srcRect l="24020" t="10325" r="24020" b="38939"/>
          <a:stretch>
            <a:fillRect/>
          </a:stretch>
        </p:blipFill>
        <p:spPr>
          <a:xfrm>
            <a:off x="10971594" y="146511"/>
            <a:ext cx="1027562" cy="752509"/>
          </a:xfrm>
          <a:prstGeom prst="rect">
            <a:avLst/>
          </a:prstGeom>
          <a:ln w="12700">
            <a:miter lim="400000"/>
          </a:ln>
        </p:spPr>
      </p:pic>
      <p:sp>
        <p:nvSpPr>
          <p:cNvPr id="8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404148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引文（备选）">
    <p:bg>
      <p:bgPr>
        <a:solidFill>
          <a:srgbClr val="34A5DA"/>
        </a:solidFill>
        <a:effectLst/>
      </p:bgPr>
    </p:bg>
    <p:spTree>
      <p:nvGrpSpPr>
        <p:cNvPr id="1" name=""/>
        <p:cNvGrpSpPr/>
        <p:nvPr/>
      </p:nvGrpSpPr>
      <p:grpSpPr>
        <a:xfrm>
          <a:off x="0" y="0"/>
          <a:ext cx="0" cy="0"/>
          <a:chOff x="0" y="0"/>
          <a:chExt cx="0" cy="0"/>
        </a:xfrm>
      </p:grpSpPr>
      <p:sp>
        <p:nvSpPr>
          <p:cNvPr id="172" name="在此键入引文。"/>
          <p:cNvSpPr txBox="1">
            <a:spLocks noGrp="1"/>
          </p:cNvSpPr>
          <p:nvPr>
            <p:ph type="body" sz="quarter" idx="21" hasCustomPrompt="1"/>
          </p:nvPr>
        </p:nvSpPr>
        <p:spPr>
          <a:xfrm>
            <a:off x="5524500" y="1857375"/>
            <a:ext cx="6286500" cy="910955"/>
          </a:xfrm>
          <a:prstGeom prst="rect">
            <a:avLst/>
          </a:prstGeom>
        </p:spPr>
        <p:txBody>
          <a:bodyPr>
            <a:spAutoFit/>
          </a:bodyPr>
          <a:lstStyle>
            <a:lvl1pPr marL="0" indent="0">
              <a:lnSpc>
                <a:spcPct val="80000"/>
              </a:lnSpc>
              <a:spcBef>
                <a:spcPts val="0"/>
              </a:spcBef>
              <a:buSzTx/>
              <a:buFontTx/>
              <a:buNone/>
              <a:defRPr sz="6610" b="1" cap="all">
                <a:solidFill>
                  <a:srgbClr val="FFFFFF"/>
                </a:solidFill>
                <a:latin typeface="Baskerville"/>
                <a:ea typeface="Baskerville"/>
                <a:cs typeface="Baskerville"/>
                <a:sym typeface="Baskerville"/>
              </a:defRPr>
            </a:lvl1pPr>
          </a:lstStyle>
          <a:p>
            <a:r>
              <a:t>在此键入引文。</a:t>
            </a:r>
          </a:p>
        </p:txBody>
      </p:sp>
      <p:sp>
        <p:nvSpPr>
          <p:cNvPr id="173" name="图像"/>
          <p:cNvSpPr>
            <a:spLocks noGrp="1"/>
          </p:cNvSpPr>
          <p:nvPr>
            <p:ph type="pic" idx="22"/>
          </p:nvPr>
        </p:nvSpPr>
        <p:spPr>
          <a:xfrm>
            <a:off x="-952500" y="-8930"/>
            <a:ext cx="8307092" cy="6875859"/>
          </a:xfrm>
          <a:prstGeom prst="rect">
            <a:avLst/>
          </a:prstGeom>
        </p:spPr>
        <p:txBody>
          <a:bodyPr lIns="91439" tIns="45719" rIns="91439" bIns="45719">
            <a:noAutofit/>
          </a:bodyPr>
          <a:lstStyle/>
          <a:p>
            <a:endParaRPr/>
          </a:p>
        </p:txBody>
      </p:sp>
      <p:sp>
        <p:nvSpPr>
          <p:cNvPr id="174" name="Johnny Appleseed"/>
          <p:cNvSpPr txBox="1">
            <a:spLocks noGrp="1"/>
          </p:cNvSpPr>
          <p:nvPr>
            <p:ph type="body" sz="quarter" idx="23" hasCustomPrompt="1"/>
          </p:nvPr>
        </p:nvSpPr>
        <p:spPr>
          <a:xfrm>
            <a:off x="5524500" y="5436691"/>
            <a:ext cx="6286500" cy="687587"/>
          </a:xfrm>
          <a:prstGeom prst="rect">
            <a:avLst/>
          </a:prstGeom>
        </p:spPr>
        <p:txBody>
          <a:bodyPr anchor="ctr">
            <a:spAutoFit/>
          </a:bodyPr>
          <a:lstStyle>
            <a:lvl1pPr marL="0" indent="0" defTabSz="321310">
              <a:spcBef>
                <a:spcPts val="0"/>
              </a:spcBef>
              <a:buSzTx/>
              <a:buFontTx/>
              <a:buNone/>
              <a:defRPr sz="4220" b="1">
                <a:solidFill>
                  <a:srgbClr val="232323"/>
                </a:solidFill>
                <a:latin typeface="Baskerville"/>
                <a:ea typeface="Baskerville"/>
                <a:cs typeface="Baskerville"/>
                <a:sym typeface="Baskerville"/>
              </a:defRPr>
            </a:lvl1pPr>
          </a:lstStyle>
          <a:p>
            <a:r>
              <a:t>Johnny Appleseed</a:t>
            </a:r>
          </a:p>
        </p:txBody>
      </p:sp>
      <p:sp>
        <p:nvSpPr>
          <p:cNvPr id="175" name="幻灯片编号"/>
          <p:cNvSpPr txBox="1">
            <a:spLocks noGrp="1"/>
          </p:cNvSpPr>
          <p:nvPr>
            <p:ph type="sldNum" sz="quarter" idx="2"/>
          </p:nvPr>
        </p:nvSpPr>
        <p:spPr>
          <a:xfrm>
            <a:off x="11413517" y="303609"/>
            <a:ext cx="392907" cy="321469"/>
          </a:xfrm>
          <a:prstGeom prst="rect">
            <a:avLst/>
          </a:prstGeom>
        </p:spPr>
        <p:txBody>
          <a:bodyPr/>
          <a:lstStyle>
            <a:lvl1pPr>
              <a:lnSpc>
                <a:spcPct val="80000"/>
              </a:lnSpc>
              <a:defRPr sz="1685">
                <a:solidFill>
                  <a:srgbClr val="838787"/>
                </a:solidFill>
                <a:latin typeface="Baskerville"/>
                <a:ea typeface="Baskerville"/>
                <a:cs typeface="Baskerville"/>
                <a:sym typeface="Baskerville"/>
              </a:defRPr>
            </a:lvl1pPr>
          </a:lstStyle>
          <a:p>
            <a:fld id="{86CB4B4D-7CA3-9044-876B-883B54F8677D}" type="slidenum">
              <a:rPr/>
              <a:t>‹#›</a:t>
            </a:fld>
            <a:endParaRPr/>
          </a:p>
        </p:txBody>
      </p:sp>
    </p:spTree>
    <p:extLst>
      <p:ext uri="{BB962C8B-B14F-4D97-AF65-F5344CB8AC3E}">
        <p14:creationId xmlns:p14="http://schemas.microsoft.com/office/powerpoint/2010/main" val="38479436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仅标题_DI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hasCustomPrompt="1"/>
          </p:nvPr>
        </p:nvSpPr>
        <p:spPr>
          <a:xfrm>
            <a:off x="718218" y="202011"/>
            <a:ext cx="8655953" cy="601075"/>
          </a:xfrm>
          <a:prstGeom prst="rect">
            <a:avLst/>
          </a:prstGeom>
        </p:spPr>
        <p:txBody>
          <a:bodyPr lIns="0" rIns="0" anchor="ctr">
            <a:normAutofit/>
          </a:bodyPr>
          <a:lstStyle>
            <a:lvl1pPr>
              <a:defRPr sz="2800" b="1">
                <a:latin typeface="Chalkboard SE" panose="03050602040202020205" pitchFamily="66" charset="77"/>
                <a:ea typeface="方正粗雅宋简体" panose="02000000000000000000" pitchFamily="2" charset="-122"/>
              </a:defRPr>
            </a:lvl1pPr>
          </a:lstStyle>
          <a:p>
            <a:r>
              <a:rPr lang="zh-CN" altLang="en-US"/>
              <a:t>单击此处编辑母版标题样式</a:t>
            </a:r>
          </a:p>
        </p:txBody>
      </p:sp>
      <p:sp>
        <p:nvSpPr>
          <p:cNvPr id="5" name="灯片编号占位符 4">
            <a:extLst>
              <a:ext uri="{FF2B5EF4-FFF2-40B4-BE49-F238E27FC236}">
                <a16:creationId xmlns:a16="http://schemas.microsoft.com/office/drawing/2014/main" id="{E702DD92-BF7E-4B21-813D-9797BE0403AE}"/>
              </a:ext>
            </a:extLst>
          </p:cNvPr>
          <p:cNvSpPr>
            <a:spLocks noGrp="1"/>
          </p:cNvSpPr>
          <p:nvPr>
            <p:ph type="sldNum" sz="quarter" idx="12"/>
          </p:nvPr>
        </p:nvSpPr>
        <p:spPr>
          <a:xfrm>
            <a:off x="11082271" y="6479821"/>
            <a:ext cx="797949" cy="341761"/>
          </a:xfrm>
          <a:prstGeom prst="rect">
            <a:avLst/>
          </a:prstGeom>
        </p:spPr>
        <p:txBody>
          <a:bodyPr anchor="ctr"/>
          <a:lstStyle>
            <a:lvl1pPr algn="r">
              <a:defRPr sz="1200" b="1" i="0">
                <a:solidFill>
                  <a:srgbClr val="003F88"/>
                </a:solidFill>
              </a:defRPr>
            </a:lvl1pPr>
          </a:lstStyle>
          <a:p>
            <a:fld id="{1AAC388E-FA9E-4A2C-95EA-1F6B3A07935A}" type="slidenum">
              <a:rPr lang="zh-CN" altLang="en-US" smtClean="0"/>
              <a:pPr/>
              <a:t>‹#›</a:t>
            </a:fld>
            <a:endParaRPr lang="zh-CN" altLang="en-US"/>
          </a:p>
        </p:txBody>
      </p:sp>
      <p:cxnSp>
        <p:nvCxnSpPr>
          <p:cNvPr id="76" name="直接连接符 75">
            <a:extLst>
              <a:ext uri="{FF2B5EF4-FFF2-40B4-BE49-F238E27FC236}">
                <a16:creationId xmlns:a16="http://schemas.microsoft.com/office/drawing/2014/main" id="{B222798C-A44D-4340-87A3-6676E71C09B2}"/>
              </a:ext>
            </a:extLst>
          </p:cNvPr>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CE9A27BC-B0E8-46B7-B1FC-5215B0FCA1B4}"/>
              </a:ext>
            </a:extLst>
          </p:cNvPr>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3AD9DEE-FAD7-4DEE-99F0-4F8DF198B76C}"/>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353" y="6468880"/>
            <a:ext cx="1865182" cy="392670"/>
          </a:xfrm>
          <a:prstGeom prst="rect">
            <a:avLst/>
          </a:prstGeom>
        </p:spPr>
      </p:pic>
      <p:sp>
        <p:nvSpPr>
          <p:cNvPr id="80" name="Content Placeholder 79">
            <a:extLst>
              <a:ext uri="{FF2B5EF4-FFF2-40B4-BE49-F238E27FC236}">
                <a16:creationId xmlns:a16="http://schemas.microsoft.com/office/drawing/2014/main" id="{A779CFB4-B22C-B948-834C-E624203FE4AC}"/>
              </a:ext>
            </a:extLst>
          </p:cNvPr>
          <p:cNvSpPr>
            <a:spLocks noGrp="1"/>
          </p:cNvSpPr>
          <p:nvPr>
            <p:ph sz="quarter" idx="13"/>
          </p:nvPr>
        </p:nvSpPr>
        <p:spPr>
          <a:xfrm>
            <a:off x="1132687" y="6455241"/>
            <a:ext cx="9964670" cy="389120"/>
          </a:xfrm>
          <a:prstGeom prst="rect">
            <a:avLst/>
          </a:prstGeom>
        </p:spPr>
        <p:txBody>
          <a:bodyPr anchor="ctr"/>
          <a:lstStyle>
            <a:lvl1pPr marL="0" indent="0" algn="ctr">
              <a:lnSpc>
                <a:spcPct val="100000"/>
              </a:lnSpc>
              <a:spcBef>
                <a:spcPts val="0"/>
              </a:spcBef>
              <a:buFontTx/>
              <a:buNone/>
              <a:defRPr sz="1600">
                <a:solidFill>
                  <a:schemeClr val="tx2"/>
                </a:solidFill>
                <a:latin typeface="Chalkboard SE" panose="03050602040202020205" pitchFamily="66" charset="77"/>
              </a:defRPr>
            </a:lvl1pPr>
            <a:lvl2pPr marL="457200" indent="0" algn="ctr">
              <a:buFontTx/>
              <a:buNone/>
              <a:defRPr>
                <a:solidFill>
                  <a:schemeClr val="tx2"/>
                </a:solidFill>
                <a:latin typeface="Chalkboard SE" panose="03050602040202020205" pitchFamily="66" charset="77"/>
              </a:defRPr>
            </a:lvl2pPr>
            <a:lvl3pPr marL="914400" indent="0" algn="ctr">
              <a:buFontTx/>
              <a:buNone/>
              <a:defRPr>
                <a:solidFill>
                  <a:schemeClr val="tx2"/>
                </a:solidFill>
                <a:latin typeface="Chalkboard SE" panose="03050602040202020205" pitchFamily="66" charset="77"/>
              </a:defRPr>
            </a:lvl3pPr>
            <a:lvl4pPr marL="1371600" indent="0" algn="ctr">
              <a:buFontTx/>
              <a:buNone/>
              <a:defRPr>
                <a:solidFill>
                  <a:schemeClr val="tx2"/>
                </a:solidFill>
                <a:latin typeface="Chalkboard SE" panose="03050602040202020205" pitchFamily="66" charset="77"/>
              </a:defRPr>
            </a:lvl4pPr>
            <a:lvl5pPr marL="1828800" indent="0" algn="ctr">
              <a:buFontTx/>
              <a:buNone/>
              <a:defRPr>
                <a:solidFill>
                  <a:schemeClr val="tx2"/>
                </a:solidFill>
                <a:latin typeface="Chalkboard SE" panose="03050602040202020205" pitchFamily="66" charset="77"/>
              </a:defRPr>
            </a:lvl5pPr>
          </a:lstStyle>
          <a:p>
            <a:pPr lvl="0"/>
            <a:endParaRPr lang="en-US"/>
          </a:p>
        </p:txBody>
      </p:sp>
      <p:sp>
        <p:nvSpPr>
          <p:cNvPr id="3" name="内容占位符 2">
            <a:extLst>
              <a:ext uri="{FF2B5EF4-FFF2-40B4-BE49-F238E27FC236}">
                <a16:creationId xmlns:a16="http://schemas.microsoft.com/office/drawing/2014/main" id="{DF44594D-06F9-B52E-552E-0DD5F175B77C}"/>
              </a:ext>
            </a:extLst>
          </p:cNvPr>
          <p:cNvSpPr>
            <a:spLocks noGrp="1"/>
          </p:cNvSpPr>
          <p:nvPr>
            <p:ph idx="1"/>
          </p:nvPr>
        </p:nvSpPr>
        <p:spPr>
          <a:xfrm>
            <a:off x="745846" y="1158344"/>
            <a:ext cx="10868028" cy="513088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4047232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ea typeface="微软雅黑" panose="020B0503020204020204" pitchFamily="34" charset="-122"/>
            </a:endParaRPr>
          </a:p>
        </p:txBody>
      </p:sp>
      <p:pic>
        <p:nvPicPr>
          <p:cNvPr id="3" name="图片 2"/>
          <p:cNvPicPr/>
          <p:nvPr userDrawn="1"/>
        </p:nvPicPr>
        <p:blipFill>
          <a:blip r:embed="rId10" cstate="email">
            <a:extLst>
              <a:ext uri="{28A0092B-C50C-407E-A947-70E740481C1C}">
                <a14:useLocalDpi xmlns:a14="http://schemas.microsoft.com/office/drawing/2010/main"/>
              </a:ext>
            </a:extLst>
          </a:blip>
          <a:stretch>
            <a:fillRect/>
          </a:stretch>
        </p:blipFill>
        <p:spPr>
          <a:xfrm>
            <a:off x="11049000" y="203200"/>
            <a:ext cx="584200" cy="584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6" r:id="rId5"/>
    <p:sldLayoutId id="2147483657" r:id="rId6"/>
    <p:sldLayoutId id="2147483673" r:id="rId7"/>
    <p:sldLayoutId id="214748367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inrupt.com/videos/what-is-a-solid-pod"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rupt.com/blog/gen-ai-will-fail-until-we-hold-it-accountable-for-data-integrity-breaches" TargetMode="External"/><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xml"/><Relationship Id="rId7" Type="http://schemas.openxmlformats.org/officeDocument/2006/relationships/notesSlide" Target="../notesSlides/notesSlide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8.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8.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extLst>
              <a:ext uri="{28A0092B-C50C-407E-A947-70E740481C1C}">
                <a14:useLocalDpi xmlns:a14="http://schemas.microsoft.com/office/drawing/2010/main"/>
              </a:ext>
            </a:extLst>
          </a:blip>
          <a:stretch>
            <a:fillRect/>
          </a:stretch>
        </p:blipFill>
        <p:spPr>
          <a:xfrm>
            <a:off x="0" y="0"/>
            <a:ext cx="12192000" cy="6811264"/>
          </a:xfrm>
          <a:prstGeom prst="rect">
            <a:avLst/>
          </a:prstGeom>
        </p:spPr>
      </p:pic>
      <p:sp>
        <p:nvSpPr>
          <p:cNvPr id="9" name="矩形 8"/>
          <p:cNvSpPr/>
          <p:nvPr/>
        </p:nvSpPr>
        <p:spPr>
          <a:xfrm>
            <a:off x="-12700" y="6668"/>
            <a:ext cx="12208013" cy="6844665"/>
          </a:xfrm>
          <a:prstGeom prst="rect">
            <a:avLst/>
          </a:prstGeom>
          <a:solidFill>
            <a:srgbClr val="003F87">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462455" y="521176"/>
            <a:ext cx="2835910" cy="753745"/>
          </a:xfrm>
          <a:prstGeom prst="rect">
            <a:avLst/>
          </a:prstGeom>
        </p:spPr>
      </p:pic>
      <p:sp>
        <p:nvSpPr>
          <p:cNvPr id="15" name="文本框 14"/>
          <p:cNvSpPr txBox="1"/>
          <p:nvPr/>
        </p:nvSpPr>
        <p:spPr>
          <a:xfrm>
            <a:off x="3100987" y="3940881"/>
            <a:ext cx="5807917" cy="1063240"/>
          </a:xfrm>
          <a:prstGeom prst="rect">
            <a:avLst/>
          </a:prstGeom>
          <a:noFill/>
        </p:spPr>
        <p:txBody>
          <a:bodyPr wrap="square" rtlCol="0">
            <a:spAutoFit/>
          </a:bodyPr>
          <a:lstStyle/>
          <a:p>
            <a:pPr algn="ctr">
              <a:lnSpc>
                <a:spcPts val="4000"/>
              </a:lnSpc>
            </a:pP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浙江大学计算机科学与技术学院    陈华钧</a:t>
            </a:r>
            <a:endPar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4000"/>
              </a:lnSpc>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2024</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日</a:t>
            </a:r>
            <a:endPar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nvSpPr>
        <p:spPr>
          <a:xfrm>
            <a:off x="1158470" y="2412046"/>
            <a:ext cx="10230890" cy="923330"/>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pPr algn="ctr"/>
            <a:r>
              <a:rPr lang="en-US" altLang="zh-CN" sz="5400" spc="300" dirty="0">
                <a:solidFill>
                  <a:schemeClr val="bg1"/>
                </a:solidFill>
                <a:effectLst>
                  <a:outerShdw blurRad="38100" dist="38100" dir="2700000" algn="tl">
                    <a:srgbClr val="000000">
                      <a:alpha val="43137"/>
                    </a:srgbClr>
                  </a:outerShdw>
                </a:effectLst>
                <a:sym typeface="微软雅黑" panose="020B0503020204020204" pitchFamily="34" charset="-122"/>
              </a:rPr>
              <a:t>AI</a:t>
            </a:r>
            <a:r>
              <a:rPr lang="zh-CN" altLang="en-US" sz="5400" spc="300" dirty="0">
                <a:solidFill>
                  <a:schemeClr val="bg1"/>
                </a:solidFill>
                <a:effectLst>
                  <a:outerShdw blurRad="38100" dist="38100" dir="2700000" algn="tl">
                    <a:srgbClr val="000000">
                      <a:alpha val="43137"/>
                    </a:srgbClr>
                  </a:outerShdw>
                </a:effectLst>
                <a:sym typeface="微软雅黑" panose="020B0503020204020204" pitchFamily="34" charset="-122"/>
              </a:rPr>
              <a:t>大模型与</a:t>
            </a:r>
            <a:r>
              <a:rPr lang="en-US" altLang="zh-CN" sz="5400" spc="300" dirty="0">
                <a:solidFill>
                  <a:schemeClr val="bg1"/>
                </a:solidFill>
                <a:effectLst>
                  <a:outerShdw blurRad="38100" dist="38100" dir="2700000" algn="tl">
                    <a:srgbClr val="000000">
                      <a:alpha val="43137"/>
                    </a:srgbClr>
                  </a:outerShdw>
                </a:effectLst>
                <a:sym typeface="微软雅黑" panose="020B0503020204020204" pitchFamily="34" charset="-122"/>
              </a:rPr>
              <a:t>Solid </a:t>
            </a:r>
            <a:r>
              <a:rPr lang="zh-CN" altLang="en-US" sz="5400" spc="300" dirty="0">
                <a:solidFill>
                  <a:schemeClr val="bg1"/>
                </a:solidFill>
                <a:effectLst>
                  <a:outerShdw blurRad="38100" dist="38100" dir="2700000" algn="tl">
                    <a:srgbClr val="000000">
                      <a:alpha val="43137"/>
                    </a:srgbClr>
                  </a:outerShdw>
                </a:effectLst>
                <a:sym typeface="微软雅黑" panose="020B0503020204020204" pitchFamily="34" charset="-122"/>
              </a:rPr>
              <a:t>的可能结合</a:t>
            </a:r>
            <a:endParaRPr lang="en-US" altLang="zh-CN" sz="5400" spc="300" dirty="0">
              <a:solidFill>
                <a:schemeClr val="bg1"/>
              </a:solidFill>
              <a:effectLst>
                <a:outerShdw blurRad="38100" dist="38100" dir="2700000" algn="tl">
                  <a:srgbClr val="000000">
                    <a:alpha val="43137"/>
                  </a:srgbClr>
                </a:outerShdw>
              </a:effectLst>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890"/>
    </mc:Choice>
    <mc:Fallback xmlns="">
      <p:transition spd="slow" advTm="48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AC35A0-4FFF-2F43-B678-6805684E4E9A}"/>
              </a:ext>
            </a:extLst>
          </p:cNvPr>
          <p:cNvSpPr>
            <a:spLocks noGrp="1"/>
          </p:cNvSpPr>
          <p:nvPr>
            <p:ph type="title"/>
          </p:nvPr>
        </p:nvSpPr>
        <p:spPr/>
        <p:txBody>
          <a:bodyPr>
            <a:normAutofit fontScale="90000"/>
          </a:bodyPr>
          <a:lstStyle/>
          <a:p>
            <a:r>
              <a:rPr lang="zh-CN" altLang="en-US" sz="3600" dirty="0"/>
              <a:t>被忽略的视角：</a:t>
            </a:r>
            <a:r>
              <a:rPr lang="en-US" altLang="zh-CN" sz="4000" dirty="0"/>
              <a:t>Decentralization</a:t>
            </a:r>
            <a:endParaRPr kumimoji="1" lang="zh-CN" altLang="en-US" sz="4000" dirty="0"/>
          </a:p>
        </p:txBody>
      </p:sp>
      <p:sp>
        <p:nvSpPr>
          <p:cNvPr id="3" name="内容占位符 2">
            <a:extLst>
              <a:ext uri="{FF2B5EF4-FFF2-40B4-BE49-F238E27FC236}">
                <a16:creationId xmlns:a16="http://schemas.microsoft.com/office/drawing/2014/main" id="{C0B0DD8F-B743-849A-868B-D177AE09CE93}"/>
              </a:ext>
            </a:extLst>
          </p:cNvPr>
          <p:cNvSpPr>
            <a:spLocks noGrp="1"/>
          </p:cNvSpPr>
          <p:nvPr>
            <p:ph sz="quarter" idx="13"/>
          </p:nvPr>
        </p:nvSpPr>
        <p:spPr/>
        <p:txBody>
          <a:bodyPr/>
          <a:lstStyle/>
          <a:p>
            <a:endParaRPr lang="zh-CN" altLang="en-US"/>
          </a:p>
        </p:txBody>
      </p:sp>
      <p:sp>
        <p:nvSpPr>
          <p:cNvPr id="5" name="内容占位符 4">
            <a:extLst>
              <a:ext uri="{FF2B5EF4-FFF2-40B4-BE49-F238E27FC236}">
                <a16:creationId xmlns:a16="http://schemas.microsoft.com/office/drawing/2014/main" id="{81F176A7-20C8-0543-BEE7-765ECA1DA123}"/>
              </a:ext>
            </a:extLst>
          </p:cNvPr>
          <p:cNvSpPr>
            <a:spLocks noGrp="1"/>
          </p:cNvSpPr>
          <p:nvPr>
            <p:ph idx="1"/>
          </p:nvPr>
        </p:nvSpPr>
        <p:spPr>
          <a:xfrm>
            <a:off x="6517640" y="1610646"/>
            <a:ext cx="4887954" cy="3718456"/>
          </a:xfrm>
        </p:spPr>
        <p:txBody>
          <a:bodyPr/>
          <a:lstStyle/>
          <a:p>
            <a:pPr>
              <a:lnSpc>
                <a:spcPct val="150000"/>
              </a:lnSpc>
            </a:pPr>
            <a:r>
              <a:rPr lang="zh-CN" altLang="en-US" sz="1800" dirty="0"/>
              <a:t>知识图谱技术强调将分散的碎片化数据相互关联、链接融合。</a:t>
            </a:r>
            <a:endParaRPr lang="en-US" altLang="zh-CN" sz="1800" dirty="0"/>
          </a:p>
          <a:p>
            <a:pPr>
              <a:lnSpc>
                <a:spcPct val="150000"/>
              </a:lnSpc>
            </a:pPr>
            <a:r>
              <a:rPr lang="zh-CN" altLang="en-US" sz="1800" dirty="0"/>
              <a:t>即使是在单一的企业或机构内部，知识图谱的数据也通常来源于不同部门。知识图谱的构建通常需要依靠多部门协作完成。</a:t>
            </a:r>
            <a:endParaRPr lang="en-US" altLang="zh-CN" sz="1800" dirty="0"/>
          </a:p>
          <a:p>
            <a:pPr>
              <a:lnSpc>
                <a:spcPct val="150000"/>
              </a:lnSpc>
            </a:pPr>
            <a:r>
              <a:rPr lang="zh-CN" altLang="en-US" sz="1800" dirty="0"/>
              <a:t>一个好的知识图谱的构建平台需要有明晰的责、权、利方面的考虑，而非仅仅考虑数据清洗、算法抽取、协同编辑等功能。</a:t>
            </a:r>
          </a:p>
        </p:txBody>
      </p:sp>
      <p:pic>
        <p:nvPicPr>
          <p:cNvPr id="1026" name="Picture 2">
            <a:extLst>
              <a:ext uri="{FF2B5EF4-FFF2-40B4-BE49-F238E27FC236}">
                <a16:creationId xmlns:a16="http://schemas.microsoft.com/office/drawing/2014/main" id="{90DF7B21-783A-D043-8B1B-A4E89DFF6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13" y="1432734"/>
            <a:ext cx="5564409" cy="407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1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DA10F-E834-CA6D-2DAD-0E79895C1334}"/>
              </a:ext>
            </a:extLst>
          </p:cNvPr>
          <p:cNvSpPr>
            <a:spLocks noGrp="1"/>
          </p:cNvSpPr>
          <p:nvPr>
            <p:ph type="title"/>
          </p:nvPr>
        </p:nvSpPr>
        <p:spPr>
          <a:xfrm>
            <a:off x="718218" y="129246"/>
            <a:ext cx="8655953" cy="601075"/>
          </a:xfrm>
        </p:spPr>
        <p:txBody>
          <a:bodyPr>
            <a:normAutofit fontScale="90000"/>
          </a:bodyPr>
          <a:lstStyle/>
          <a:p>
            <a:r>
              <a:rPr lang="en-US" altLang="zh-CN" sz="4000" dirty="0"/>
              <a:t>SOLID: Social Linked Data</a:t>
            </a:r>
            <a:endParaRPr lang="zh-CN" altLang="en-US" sz="4000" dirty="0"/>
          </a:p>
        </p:txBody>
      </p:sp>
      <p:sp>
        <p:nvSpPr>
          <p:cNvPr id="3" name="内容占位符 2">
            <a:extLst>
              <a:ext uri="{FF2B5EF4-FFF2-40B4-BE49-F238E27FC236}">
                <a16:creationId xmlns:a16="http://schemas.microsoft.com/office/drawing/2014/main" id="{694A01D9-223D-E7C7-240F-2C4F82989356}"/>
              </a:ext>
            </a:extLst>
          </p:cNvPr>
          <p:cNvSpPr>
            <a:spLocks noGrp="1"/>
          </p:cNvSpPr>
          <p:nvPr>
            <p:ph sz="quarter" idx="13"/>
          </p:nvPr>
        </p:nvSpPr>
        <p:spPr/>
        <p:txBody>
          <a:bodyPr/>
          <a:lstStyle/>
          <a:p>
            <a:endParaRPr lang="zh-CN" altLang="en-US"/>
          </a:p>
        </p:txBody>
      </p:sp>
      <p:pic>
        <p:nvPicPr>
          <p:cNvPr id="6" name="图片 5">
            <a:extLst>
              <a:ext uri="{FF2B5EF4-FFF2-40B4-BE49-F238E27FC236}">
                <a16:creationId xmlns:a16="http://schemas.microsoft.com/office/drawing/2014/main" id="{8C1F6F34-FA18-C418-77C3-45631A230638}"/>
              </a:ext>
            </a:extLst>
          </p:cNvPr>
          <p:cNvPicPr>
            <a:picLocks noChangeAspect="1"/>
          </p:cNvPicPr>
          <p:nvPr/>
        </p:nvPicPr>
        <p:blipFill>
          <a:blip r:embed="rId2"/>
          <a:stretch>
            <a:fillRect/>
          </a:stretch>
        </p:blipFill>
        <p:spPr>
          <a:xfrm>
            <a:off x="396240" y="1623769"/>
            <a:ext cx="4772025" cy="3686175"/>
          </a:xfrm>
          <a:prstGeom prst="rect">
            <a:avLst/>
          </a:prstGeom>
        </p:spPr>
      </p:pic>
      <p:sp>
        <p:nvSpPr>
          <p:cNvPr id="8" name="文本框 7">
            <a:extLst>
              <a:ext uri="{FF2B5EF4-FFF2-40B4-BE49-F238E27FC236}">
                <a16:creationId xmlns:a16="http://schemas.microsoft.com/office/drawing/2014/main" id="{EDEA1BB4-E0AF-14E8-EB4F-E66A484BD9AC}"/>
              </a:ext>
            </a:extLst>
          </p:cNvPr>
          <p:cNvSpPr txBox="1"/>
          <p:nvPr/>
        </p:nvSpPr>
        <p:spPr>
          <a:xfrm>
            <a:off x="5445760" y="1856943"/>
            <a:ext cx="6746240" cy="294612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altLang="zh-CN" b="0" i="0" dirty="0">
                <a:solidFill>
                  <a:srgbClr val="202542"/>
                </a:solidFill>
                <a:effectLst/>
                <a:latin typeface="Lato" panose="020F0502020204030203" pitchFamily="34" charset="0"/>
              </a:rPr>
              <a:t>Any kind of information can be stored in a Solid Pod.</a:t>
            </a:r>
          </a:p>
          <a:p>
            <a:pPr marL="285750" indent="-285750" algn="l">
              <a:lnSpc>
                <a:spcPct val="150000"/>
              </a:lnSpc>
              <a:buFont typeface="Arial" panose="020B0604020202020204" pitchFamily="34" charset="0"/>
              <a:buChar char="•"/>
            </a:pPr>
            <a:r>
              <a:rPr lang="en-US" altLang="zh-CN" b="0" i="0" dirty="0">
                <a:solidFill>
                  <a:srgbClr val="202542"/>
                </a:solidFill>
                <a:effectLst/>
                <a:latin typeface="Lato" panose="020F0502020204030203" pitchFamily="34" charset="0"/>
              </a:rPr>
              <a:t>You control access to the data in your Pod. You decide what data to share and with whom (be it individuals, organizations, and/or applications). Furthermore, you can revoke access at any time.</a:t>
            </a:r>
          </a:p>
          <a:p>
            <a:pPr marL="285750" indent="-285750" algn="l">
              <a:lnSpc>
                <a:spcPct val="150000"/>
              </a:lnSpc>
              <a:buFont typeface="Arial" panose="020B0604020202020204" pitchFamily="34" charset="0"/>
              <a:buChar char="•"/>
            </a:pPr>
            <a:r>
              <a:rPr lang="en-US" altLang="zh-CN" b="0" i="0" dirty="0">
                <a:solidFill>
                  <a:srgbClr val="202542"/>
                </a:solidFill>
                <a:effectLst/>
                <a:latin typeface="Lato" panose="020F0502020204030203" pitchFamily="34" charset="0"/>
              </a:rPr>
              <a:t>To store and access data in your Pod, applications use standard, open, and interoperable data formats and protocols.</a:t>
            </a:r>
          </a:p>
        </p:txBody>
      </p:sp>
    </p:spTree>
    <p:extLst>
      <p:ext uri="{BB962C8B-B14F-4D97-AF65-F5344CB8AC3E}">
        <p14:creationId xmlns:p14="http://schemas.microsoft.com/office/powerpoint/2010/main" val="3888727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40E12-CC5E-E9E6-7BB1-E6BCF09EFC6D}"/>
              </a:ext>
            </a:extLst>
          </p:cNvPr>
          <p:cNvSpPr>
            <a:spLocks noGrp="1"/>
          </p:cNvSpPr>
          <p:nvPr>
            <p:ph type="title"/>
          </p:nvPr>
        </p:nvSpPr>
        <p:spPr/>
        <p:txBody>
          <a:bodyPr>
            <a:normAutofit/>
          </a:bodyPr>
          <a:lstStyle/>
          <a:p>
            <a:r>
              <a:rPr lang="en-US" altLang="zh-CN" sz="3600" dirty="0"/>
              <a:t>SOLID: Social Linked Data</a:t>
            </a:r>
            <a:endParaRPr lang="zh-CN" altLang="en-US" sz="3600" dirty="0"/>
          </a:p>
        </p:txBody>
      </p:sp>
      <p:sp>
        <p:nvSpPr>
          <p:cNvPr id="3" name="内容占位符 2">
            <a:extLst>
              <a:ext uri="{FF2B5EF4-FFF2-40B4-BE49-F238E27FC236}">
                <a16:creationId xmlns:a16="http://schemas.microsoft.com/office/drawing/2014/main" id="{70AF0460-81E9-D268-E8B6-F2F7B3555BF4}"/>
              </a:ext>
            </a:extLst>
          </p:cNvPr>
          <p:cNvSpPr>
            <a:spLocks noGrp="1"/>
          </p:cNvSpPr>
          <p:nvPr>
            <p:ph sz="quarter" idx="13"/>
          </p:nvPr>
        </p:nvSpPr>
        <p:spPr/>
        <p:txBody>
          <a:bodyPr/>
          <a:lstStyle/>
          <a:p>
            <a:endParaRPr lang="zh-CN" altLang="en-US"/>
          </a:p>
        </p:txBody>
      </p:sp>
      <p:sp>
        <p:nvSpPr>
          <p:cNvPr id="6" name="文本框 5">
            <a:extLst>
              <a:ext uri="{FF2B5EF4-FFF2-40B4-BE49-F238E27FC236}">
                <a16:creationId xmlns:a16="http://schemas.microsoft.com/office/drawing/2014/main" id="{77CFBAA7-D2C5-9FB4-E0E3-B2C946AF5016}"/>
              </a:ext>
            </a:extLst>
          </p:cNvPr>
          <p:cNvSpPr txBox="1"/>
          <p:nvPr/>
        </p:nvSpPr>
        <p:spPr>
          <a:xfrm>
            <a:off x="5887720" y="2416969"/>
            <a:ext cx="5648960" cy="2308324"/>
          </a:xfrm>
          <a:prstGeom prst="rect">
            <a:avLst/>
          </a:prstGeom>
          <a:noFill/>
        </p:spPr>
        <p:txBody>
          <a:bodyPr wrap="square">
            <a:spAutoFit/>
          </a:bodyPr>
          <a:lstStyle/>
          <a:p>
            <a:r>
              <a:rPr lang="en-US" altLang="zh-CN" b="0" i="0" dirty="0">
                <a:solidFill>
                  <a:srgbClr val="212529"/>
                </a:solidFill>
                <a:effectLst/>
                <a:latin typeface="Raleway" pitchFamily="2" charset="0"/>
              </a:rPr>
              <a:t> Solid returns to the web’s founding principles of user empowerment. </a:t>
            </a:r>
            <a:r>
              <a:rPr lang="en-US" altLang="zh-CN" b="0" i="0" u="none" strike="noStrike" dirty="0">
                <a:effectLst/>
                <a:latin typeface="Raleway" pitchFamily="2" charset="0"/>
                <a:hlinkClick r:id="rId2"/>
              </a:rPr>
              <a:t>Solid </a:t>
            </a:r>
            <a:r>
              <a:rPr lang="en-US" altLang="zh-CN" b="0" i="0" dirty="0">
                <a:solidFill>
                  <a:srgbClr val="212529"/>
                </a:solidFill>
                <a:effectLst/>
                <a:latin typeface="Raleway" pitchFamily="2" charset="0"/>
              </a:rPr>
              <a:t>decouples applications, data and identities, and stores user data in a Solid Pod. Applications request access to data stored in Pods, creating fine-grained access control and consent capabilities for using and sharing data. </a:t>
            </a:r>
          </a:p>
          <a:p>
            <a:r>
              <a:rPr lang="en-US" altLang="zh-CN" dirty="0">
                <a:solidFill>
                  <a:srgbClr val="212529"/>
                </a:solidFill>
                <a:latin typeface="Raleway" pitchFamily="2" charset="0"/>
              </a:rPr>
              <a:t>												                              ——Sir Tim </a:t>
            </a:r>
            <a:endParaRPr lang="zh-CN" altLang="en-US" dirty="0"/>
          </a:p>
        </p:txBody>
      </p:sp>
      <p:pic>
        <p:nvPicPr>
          <p:cNvPr id="7" name="图片 6">
            <a:extLst>
              <a:ext uri="{FF2B5EF4-FFF2-40B4-BE49-F238E27FC236}">
                <a16:creationId xmlns:a16="http://schemas.microsoft.com/office/drawing/2014/main" id="{FF31AA29-34D6-D424-9330-F8AEACD28AC1}"/>
              </a:ext>
            </a:extLst>
          </p:cNvPr>
          <p:cNvPicPr>
            <a:picLocks noChangeAspect="1"/>
          </p:cNvPicPr>
          <p:nvPr/>
        </p:nvPicPr>
        <p:blipFill>
          <a:blip r:embed="rId3"/>
          <a:stretch>
            <a:fillRect/>
          </a:stretch>
        </p:blipFill>
        <p:spPr>
          <a:xfrm>
            <a:off x="583228" y="2184620"/>
            <a:ext cx="4917674" cy="2773022"/>
          </a:xfrm>
          <a:prstGeom prst="rect">
            <a:avLst/>
          </a:prstGeom>
        </p:spPr>
      </p:pic>
      <p:sp>
        <p:nvSpPr>
          <p:cNvPr id="8" name="文本框 7">
            <a:extLst>
              <a:ext uri="{FF2B5EF4-FFF2-40B4-BE49-F238E27FC236}">
                <a16:creationId xmlns:a16="http://schemas.microsoft.com/office/drawing/2014/main" id="{06F63595-E3BC-41FE-7D9E-750002FA4850}"/>
              </a:ext>
            </a:extLst>
          </p:cNvPr>
          <p:cNvSpPr txBox="1"/>
          <p:nvPr/>
        </p:nvSpPr>
        <p:spPr>
          <a:xfrm>
            <a:off x="532428" y="1254028"/>
            <a:ext cx="5858212" cy="646331"/>
          </a:xfrm>
          <a:prstGeom prst="rect">
            <a:avLst/>
          </a:prstGeom>
          <a:noFill/>
        </p:spPr>
        <p:txBody>
          <a:bodyPr wrap="square">
            <a:spAutoFit/>
          </a:bodyPr>
          <a:lstStyle/>
          <a:p>
            <a:r>
              <a:rPr lang="en-US" altLang="zh-CN" dirty="0"/>
              <a:t>Your Data Revolution: The Future of User Data &amp; the Web. </a:t>
            </a:r>
          </a:p>
          <a:p>
            <a:r>
              <a:rPr lang="en-US" altLang="zh-CN" b="0" i="0" dirty="0">
                <a:solidFill>
                  <a:srgbClr val="212529"/>
                </a:solidFill>
                <a:effectLst/>
                <a:latin typeface="Raleway" pitchFamily="2" charset="0"/>
              </a:rPr>
              <a:t>December 19, 2023</a:t>
            </a:r>
            <a:endParaRPr lang="zh-CN" altLang="en-US" dirty="0"/>
          </a:p>
        </p:txBody>
      </p:sp>
    </p:spTree>
    <p:extLst>
      <p:ext uri="{BB962C8B-B14F-4D97-AF65-F5344CB8AC3E}">
        <p14:creationId xmlns:p14="http://schemas.microsoft.com/office/powerpoint/2010/main" val="405405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28DA6-74E9-6517-8296-D3B708A1BA9E}"/>
              </a:ext>
            </a:extLst>
          </p:cNvPr>
          <p:cNvSpPr>
            <a:spLocks noGrp="1"/>
          </p:cNvSpPr>
          <p:nvPr>
            <p:ph type="title"/>
          </p:nvPr>
        </p:nvSpPr>
        <p:spPr>
          <a:xfrm>
            <a:off x="728378" y="105491"/>
            <a:ext cx="8655953" cy="601075"/>
          </a:xfrm>
        </p:spPr>
        <p:txBody>
          <a:bodyPr>
            <a:normAutofit fontScale="90000"/>
          </a:bodyPr>
          <a:lstStyle/>
          <a:p>
            <a:r>
              <a:rPr lang="en-US" altLang="zh-CN" sz="4000" dirty="0"/>
              <a:t>AI and SOLID</a:t>
            </a:r>
            <a:endParaRPr lang="zh-CN" altLang="en-US" sz="4000" dirty="0"/>
          </a:p>
        </p:txBody>
      </p:sp>
      <p:sp>
        <p:nvSpPr>
          <p:cNvPr id="3" name="内容占位符 2">
            <a:extLst>
              <a:ext uri="{FF2B5EF4-FFF2-40B4-BE49-F238E27FC236}">
                <a16:creationId xmlns:a16="http://schemas.microsoft.com/office/drawing/2014/main" id="{FA6CFB15-E7F4-3732-32DC-4C0EF57C8CAB}"/>
              </a:ext>
            </a:extLst>
          </p:cNvPr>
          <p:cNvSpPr>
            <a:spLocks noGrp="1"/>
          </p:cNvSpPr>
          <p:nvPr>
            <p:ph sz="quarter" idx="13"/>
          </p:nvPr>
        </p:nvSpPr>
        <p:spPr/>
        <p:txBody>
          <a:bodyPr/>
          <a:lstStyle/>
          <a:p>
            <a:endParaRPr lang="zh-CN" altLang="en-US"/>
          </a:p>
        </p:txBody>
      </p:sp>
      <p:pic>
        <p:nvPicPr>
          <p:cNvPr id="5" name="图片 4">
            <a:extLst>
              <a:ext uri="{FF2B5EF4-FFF2-40B4-BE49-F238E27FC236}">
                <a16:creationId xmlns:a16="http://schemas.microsoft.com/office/drawing/2014/main" id="{EA77E71B-546D-DC96-53BE-476026824E59}"/>
              </a:ext>
            </a:extLst>
          </p:cNvPr>
          <p:cNvPicPr>
            <a:picLocks noChangeAspect="1"/>
          </p:cNvPicPr>
          <p:nvPr/>
        </p:nvPicPr>
        <p:blipFill>
          <a:blip r:embed="rId2"/>
          <a:stretch>
            <a:fillRect/>
          </a:stretch>
        </p:blipFill>
        <p:spPr>
          <a:xfrm>
            <a:off x="578148" y="2351301"/>
            <a:ext cx="4917674" cy="2773022"/>
          </a:xfrm>
          <a:prstGeom prst="rect">
            <a:avLst/>
          </a:prstGeom>
        </p:spPr>
      </p:pic>
      <p:sp>
        <p:nvSpPr>
          <p:cNvPr id="7" name="文本框 6">
            <a:extLst>
              <a:ext uri="{FF2B5EF4-FFF2-40B4-BE49-F238E27FC236}">
                <a16:creationId xmlns:a16="http://schemas.microsoft.com/office/drawing/2014/main" id="{D3D6DB48-DE7A-60A5-247C-5F92BE79CEA1}"/>
              </a:ext>
            </a:extLst>
          </p:cNvPr>
          <p:cNvSpPr txBox="1"/>
          <p:nvPr/>
        </p:nvSpPr>
        <p:spPr>
          <a:xfrm>
            <a:off x="578148" y="1316510"/>
            <a:ext cx="7514292" cy="646331"/>
          </a:xfrm>
          <a:prstGeom prst="rect">
            <a:avLst/>
          </a:prstGeom>
          <a:noFill/>
        </p:spPr>
        <p:txBody>
          <a:bodyPr wrap="square">
            <a:spAutoFit/>
          </a:bodyPr>
          <a:lstStyle/>
          <a:p>
            <a:r>
              <a:rPr lang="en-US" altLang="zh-CN" dirty="0"/>
              <a:t>Your Data Revolution: The Future of User Data &amp; the Web. </a:t>
            </a:r>
          </a:p>
          <a:p>
            <a:r>
              <a:rPr lang="en-US" altLang="zh-CN" b="0" i="0" dirty="0">
                <a:solidFill>
                  <a:srgbClr val="212529"/>
                </a:solidFill>
                <a:effectLst/>
                <a:latin typeface="Raleway" pitchFamily="2" charset="0"/>
              </a:rPr>
              <a:t>December 19, 2023</a:t>
            </a:r>
            <a:endParaRPr lang="zh-CN" altLang="en-US" dirty="0"/>
          </a:p>
        </p:txBody>
      </p:sp>
      <p:sp>
        <p:nvSpPr>
          <p:cNvPr id="9" name="文本框 8">
            <a:extLst>
              <a:ext uri="{FF2B5EF4-FFF2-40B4-BE49-F238E27FC236}">
                <a16:creationId xmlns:a16="http://schemas.microsoft.com/office/drawing/2014/main" id="{C264CF34-CBAE-F88D-3C6F-7520B1217AE6}"/>
              </a:ext>
            </a:extLst>
          </p:cNvPr>
          <p:cNvSpPr txBox="1"/>
          <p:nvPr/>
        </p:nvSpPr>
        <p:spPr>
          <a:xfrm>
            <a:off x="5781040" y="2460539"/>
            <a:ext cx="6217920" cy="2554545"/>
          </a:xfrm>
          <a:prstGeom prst="rect">
            <a:avLst/>
          </a:prstGeom>
          <a:noFill/>
        </p:spPr>
        <p:txBody>
          <a:bodyPr wrap="square">
            <a:spAutoFit/>
          </a:bodyPr>
          <a:lstStyle/>
          <a:p>
            <a:pPr algn="l"/>
            <a:r>
              <a:rPr lang="en-US" altLang="zh-CN" sz="1600" b="0" i="0" dirty="0">
                <a:solidFill>
                  <a:srgbClr val="212529"/>
                </a:solidFill>
                <a:effectLst/>
                <a:latin typeface="Raleway" pitchFamily="2" charset="0"/>
              </a:rPr>
              <a:t>Over the past year, </a:t>
            </a:r>
            <a:r>
              <a:rPr lang="en-US" altLang="zh-CN" sz="1600" b="0" i="0" u="none" strike="noStrike" dirty="0">
                <a:solidFill>
                  <a:srgbClr val="212529"/>
                </a:solidFill>
                <a:effectLst/>
                <a:latin typeface="Raleway" pitchFamily="2" charset="0"/>
                <a:hlinkClick r:id="rId3"/>
              </a:rPr>
              <a:t>generative AI</a:t>
            </a:r>
            <a:r>
              <a:rPr lang="en-US" altLang="zh-CN" sz="1600" b="0" i="0" dirty="0">
                <a:solidFill>
                  <a:srgbClr val="212529"/>
                </a:solidFill>
                <a:effectLst/>
                <a:latin typeface="Raleway" pitchFamily="2" charset="0"/>
              </a:rPr>
              <a:t> has taken center stage as every industry aims to capitalize on the new capabilities the technology offers. How do we ensure that AI, like the original web, works for the end user, and not just the entity that built it? </a:t>
            </a:r>
          </a:p>
          <a:p>
            <a:pPr algn="l"/>
            <a:endParaRPr lang="en-US" altLang="zh-CN" sz="1600" b="0" i="0" dirty="0">
              <a:solidFill>
                <a:srgbClr val="212529"/>
              </a:solidFill>
              <a:effectLst/>
              <a:latin typeface="Raleway" pitchFamily="2" charset="0"/>
            </a:endParaRPr>
          </a:p>
          <a:p>
            <a:pPr algn="l"/>
            <a:r>
              <a:rPr lang="en-US" altLang="zh-CN" sz="1600" b="0" i="0" dirty="0">
                <a:solidFill>
                  <a:srgbClr val="212529"/>
                </a:solidFill>
                <a:effectLst/>
                <a:latin typeface="Raleway" pitchFamily="2" charset="0"/>
              </a:rPr>
              <a:t>The answer lies in storing data in Pods, where AI can be trained on unique, accurate user data with a user’s consent. Regulation also plays a role: As personal AI technologies become more prevalent, regulators need to ensure that these agents are working with their users’ interests in mind. </a:t>
            </a:r>
          </a:p>
        </p:txBody>
      </p:sp>
    </p:spTree>
    <p:extLst>
      <p:ext uri="{BB962C8B-B14F-4D97-AF65-F5344CB8AC3E}">
        <p14:creationId xmlns:p14="http://schemas.microsoft.com/office/powerpoint/2010/main" val="2383624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3D8E8-B1A1-DA87-7E40-9A01F0C305BA}"/>
              </a:ext>
            </a:extLst>
          </p:cNvPr>
          <p:cNvSpPr>
            <a:spLocks noGrp="1"/>
          </p:cNvSpPr>
          <p:nvPr>
            <p:ph type="title"/>
          </p:nvPr>
        </p:nvSpPr>
        <p:spPr>
          <a:xfrm>
            <a:off x="723298" y="100411"/>
            <a:ext cx="8655953" cy="601075"/>
          </a:xfrm>
        </p:spPr>
        <p:txBody>
          <a:bodyPr>
            <a:normAutofit fontScale="90000"/>
          </a:bodyPr>
          <a:lstStyle/>
          <a:p>
            <a:r>
              <a:rPr lang="en-US" altLang="zh-CN" sz="4000" dirty="0"/>
              <a:t>AI + SOLID :   </a:t>
            </a:r>
            <a:r>
              <a:rPr lang="en-US" altLang="zh-CN" sz="3100" dirty="0"/>
              <a:t>SOLID +  RAG—A Simple Implementation</a:t>
            </a:r>
            <a:endParaRPr lang="zh-CN" altLang="en-US" sz="4000" dirty="0"/>
          </a:p>
        </p:txBody>
      </p:sp>
      <p:sp>
        <p:nvSpPr>
          <p:cNvPr id="3" name="内容占位符 2">
            <a:extLst>
              <a:ext uri="{FF2B5EF4-FFF2-40B4-BE49-F238E27FC236}">
                <a16:creationId xmlns:a16="http://schemas.microsoft.com/office/drawing/2014/main" id="{5863230A-2F6F-9458-437D-DE53507EF2E1}"/>
              </a:ext>
            </a:extLst>
          </p:cNvPr>
          <p:cNvSpPr>
            <a:spLocks noGrp="1"/>
          </p:cNvSpPr>
          <p:nvPr>
            <p:ph sz="quarter" idx="13"/>
          </p:nvPr>
        </p:nvSpPr>
        <p:spPr/>
        <p:txBody>
          <a:bodyPr/>
          <a:lstStyle/>
          <a:p>
            <a:endParaRPr lang="zh-CN" altLang="en-US"/>
          </a:p>
        </p:txBody>
      </p:sp>
      <p:pic>
        <p:nvPicPr>
          <p:cNvPr id="5" name="Picture 2" descr="Retrieval augmented generation  - response to user query">
            <a:extLst>
              <a:ext uri="{FF2B5EF4-FFF2-40B4-BE49-F238E27FC236}">
                <a16:creationId xmlns:a16="http://schemas.microsoft.com/office/drawing/2014/main" id="{520D331B-FB1A-37A4-8F8D-5A1280CC3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922" y="1026498"/>
            <a:ext cx="8694156" cy="4890463"/>
          </a:xfrm>
          <a:prstGeom prst="rect">
            <a:avLst/>
          </a:prstGeom>
          <a:noFill/>
          <a:extLst>
            <a:ext uri="{909E8E84-426E-40DD-AFC4-6F175D3DCCD1}">
              <a14:hiddenFill xmlns:a14="http://schemas.microsoft.com/office/drawing/2010/main">
                <a:solidFill>
                  <a:srgbClr val="FFFFFF"/>
                </a:solidFill>
              </a14:hiddenFill>
            </a:ext>
          </a:extLst>
        </p:spPr>
      </p:pic>
      <p:sp>
        <p:nvSpPr>
          <p:cNvPr id="4" name="任意多边形: 形状 3">
            <a:extLst>
              <a:ext uri="{FF2B5EF4-FFF2-40B4-BE49-F238E27FC236}">
                <a16:creationId xmlns:a16="http://schemas.microsoft.com/office/drawing/2014/main" id="{37B835D3-84E9-BB2D-6E53-746AFDAB95C5}"/>
              </a:ext>
            </a:extLst>
          </p:cNvPr>
          <p:cNvSpPr/>
          <p:nvPr/>
        </p:nvSpPr>
        <p:spPr>
          <a:xfrm>
            <a:off x="6251397" y="4238922"/>
            <a:ext cx="2865351" cy="1625600"/>
          </a:xfrm>
          <a:custGeom>
            <a:avLst/>
            <a:gdLst>
              <a:gd name="connsiteX0" fmla="*/ 1244831 w 2865351"/>
              <a:gd name="connsiteY0" fmla="*/ 35560 h 1625600"/>
              <a:gd name="connsiteX1" fmla="*/ 1244831 w 2865351"/>
              <a:gd name="connsiteY1" fmla="*/ 35560 h 1625600"/>
              <a:gd name="connsiteX2" fmla="*/ 1209271 w 2865351"/>
              <a:gd name="connsiteY2" fmla="*/ 60960 h 1625600"/>
              <a:gd name="connsiteX3" fmla="*/ 1056871 w 2865351"/>
              <a:gd name="connsiteY3" fmla="*/ 96520 h 1625600"/>
              <a:gd name="connsiteX4" fmla="*/ 995911 w 2865351"/>
              <a:gd name="connsiteY4" fmla="*/ 111760 h 1625600"/>
              <a:gd name="connsiteX5" fmla="*/ 945111 w 2865351"/>
              <a:gd name="connsiteY5" fmla="*/ 127000 h 1625600"/>
              <a:gd name="connsiteX6" fmla="*/ 833351 w 2865351"/>
              <a:gd name="connsiteY6" fmla="*/ 147320 h 1625600"/>
              <a:gd name="connsiteX7" fmla="*/ 797791 w 2865351"/>
              <a:gd name="connsiteY7" fmla="*/ 162560 h 1625600"/>
              <a:gd name="connsiteX8" fmla="*/ 609831 w 2865351"/>
              <a:gd name="connsiteY8" fmla="*/ 218440 h 1625600"/>
              <a:gd name="connsiteX9" fmla="*/ 569191 w 2865351"/>
              <a:gd name="connsiteY9" fmla="*/ 248920 h 1625600"/>
              <a:gd name="connsiteX10" fmla="*/ 492991 w 2865351"/>
              <a:gd name="connsiteY10" fmla="*/ 299720 h 1625600"/>
              <a:gd name="connsiteX11" fmla="*/ 223751 w 2865351"/>
              <a:gd name="connsiteY11" fmla="*/ 553720 h 1625600"/>
              <a:gd name="connsiteX12" fmla="*/ 142471 w 2865351"/>
              <a:gd name="connsiteY12" fmla="*/ 655320 h 1625600"/>
              <a:gd name="connsiteX13" fmla="*/ 101831 w 2865351"/>
              <a:gd name="connsiteY13" fmla="*/ 736600 h 1625600"/>
              <a:gd name="connsiteX14" fmla="*/ 5311 w 2865351"/>
              <a:gd name="connsiteY14" fmla="*/ 965200 h 1625600"/>
              <a:gd name="connsiteX15" fmla="*/ 51031 w 2865351"/>
              <a:gd name="connsiteY15" fmla="*/ 1270000 h 1625600"/>
              <a:gd name="connsiteX16" fmla="*/ 223751 w 2865351"/>
              <a:gd name="connsiteY16" fmla="*/ 1452880 h 1625600"/>
              <a:gd name="connsiteX17" fmla="*/ 355831 w 2865351"/>
              <a:gd name="connsiteY17" fmla="*/ 1513840 h 1625600"/>
              <a:gd name="connsiteX18" fmla="*/ 543791 w 2865351"/>
              <a:gd name="connsiteY18" fmla="*/ 1569720 h 1625600"/>
              <a:gd name="connsiteX19" fmla="*/ 741911 w 2865351"/>
              <a:gd name="connsiteY19" fmla="*/ 1595120 h 1625600"/>
              <a:gd name="connsiteX20" fmla="*/ 777471 w 2865351"/>
              <a:gd name="connsiteY20" fmla="*/ 1610360 h 1625600"/>
              <a:gd name="connsiteX21" fmla="*/ 1402311 w 2865351"/>
              <a:gd name="connsiteY21" fmla="*/ 1625600 h 1625600"/>
              <a:gd name="connsiteX22" fmla="*/ 2052551 w 2865351"/>
              <a:gd name="connsiteY22" fmla="*/ 1615440 h 1625600"/>
              <a:gd name="connsiteX23" fmla="*/ 2103351 w 2865351"/>
              <a:gd name="connsiteY23" fmla="*/ 1605280 h 1625600"/>
              <a:gd name="connsiteX24" fmla="*/ 2235431 w 2865351"/>
              <a:gd name="connsiteY24" fmla="*/ 1549400 h 1625600"/>
              <a:gd name="connsiteX25" fmla="*/ 2433551 w 2865351"/>
              <a:gd name="connsiteY25" fmla="*/ 1463040 h 1625600"/>
              <a:gd name="connsiteX26" fmla="*/ 2575791 w 2865351"/>
              <a:gd name="connsiteY26" fmla="*/ 1356360 h 1625600"/>
              <a:gd name="connsiteX27" fmla="*/ 2621511 w 2865351"/>
              <a:gd name="connsiteY27" fmla="*/ 1315720 h 1625600"/>
              <a:gd name="connsiteX28" fmla="*/ 2657071 w 2865351"/>
              <a:gd name="connsiteY28" fmla="*/ 1259840 h 1625600"/>
              <a:gd name="connsiteX29" fmla="*/ 2718031 w 2865351"/>
              <a:gd name="connsiteY29" fmla="*/ 1183640 h 1625600"/>
              <a:gd name="connsiteX30" fmla="*/ 2819631 w 2865351"/>
              <a:gd name="connsiteY30" fmla="*/ 985520 h 1625600"/>
              <a:gd name="connsiteX31" fmla="*/ 2839951 w 2865351"/>
              <a:gd name="connsiteY31" fmla="*/ 883920 h 1625600"/>
              <a:gd name="connsiteX32" fmla="*/ 2850111 w 2865351"/>
              <a:gd name="connsiteY32" fmla="*/ 777240 h 1625600"/>
              <a:gd name="connsiteX33" fmla="*/ 2865351 w 2865351"/>
              <a:gd name="connsiteY33" fmla="*/ 462280 h 1625600"/>
              <a:gd name="connsiteX34" fmla="*/ 2819631 w 2865351"/>
              <a:gd name="connsiteY34" fmla="*/ 289560 h 1625600"/>
              <a:gd name="connsiteX35" fmla="*/ 2560551 w 2865351"/>
              <a:gd name="connsiteY35" fmla="*/ 127000 h 1625600"/>
              <a:gd name="connsiteX36" fmla="*/ 2311631 w 2865351"/>
              <a:gd name="connsiteY36" fmla="*/ 66040 h 1625600"/>
              <a:gd name="connsiteX37" fmla="*/ 1966191 w 2865351"/>
              <a:gd name="connsiteY37" fmla="*/ 45720 h 1625600"/>
              <a:gd name="connsiteX38" fmla="*/ 1879831 w 2865351"/>
              <a:gd name="connsiteY38" fmla="*/ 40640 h 1625600"/>
              <a:gd name="connsiteX39" fmla="*/ 1823951 w 2865351"/>
              <a:gd name="connsiteY39" fmla="*/ 25400 h 1625600"/>
              <a:gd name="connsiteX40" fmla="*/ 1702031 w 2865351"/>
              <a:gd name="connsiteY40" fmla="*/ 5080 h 1625600"/>
              <a:gd name="connsiteX41" fmla="*/ 1590271 w 2865351"/>
              <a:gd name="connsiteY41" fmla="*/ 0 h 1625600"/>
              <a:gd name="connsiteX42" fmla="*/ 1326111 w 2865351"/>
              <a:gd name="connsiteY42" fmla="*/ 30480 h 1625600"/>
              <a:gd name="connsiteX43" fmla="*/ 1244831 w 2865351"/>
              <a:gd name="connsiteY43" fmla="*/ 3556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65351" h="1625600">
                <a:moveTo>
                  <a:pt x="1244831" y="35560"/>
                </a:moveTo>
                <a:lnTo>
                  <a:pt x="1244831" y="35560"/>
                </a:lnTo>
                <a:cubicBezTo>
                  <a:pt x="1232978" y="44027"/>
                  <a:pt x="1222761" y="55464"/>
                  <a:pt x="1209271" y="60960"/>
                </a:cubicBezTo>
                <a:cubicBezTo>
                  <a:pt x="1132565" y="92211"/>
                  <a:pt x="1123027" y="89904"/>
                  <a:pt x="1056871" y="96520"/>
                </a:cubicBezTo>
                <a:cubicBezTo>
                  <a:pt x="1036551" y="101600"/>
                  <a:pt x="1016118" y="106249"/>
                  <a:pt x="995911" y="111760"/>
                </a:cubicBezTo>
                <a:cubicBezTo>
                  <a:pt x="978855" y="116412"/>
                  <a:pt x="962418" y="123394"/>
                  <a:pt x="945111" y="127000"/>
                </a:cubicBezTo>
                <a:cubicBezTo>
                  <a:pt x="888700" y="138752"/>
                  <a:pt x="880586" y="131575"/>
                  <a:pt x="833351" y="147320"/>
                </a:cubicBezTo>
                <a:cubicBezTo>
                  <a:pt x="821117" y="151398"/>
                  <a:pt x="810080" y="158650"/>
                  <a:pt x="797791" y="162560"/>
                </a:cubicBezTo>
                <a:cubicBezTo>
                  <a:pt x="735504" y="182378"/>
                  <a:pt x="609831" y="218440"/>
                  <a:pt x="609831" y="218440"/>
                </a:cubicBezTo>
                <a:cubicBezTo>
                  <a:pt x="596284" y="228600"/>
                  <a:pt x="583092" y="239250"/>
                  <a:pt x="569191" y="248920"/>
                </a:cubicBezTo>
                <a:cubicBezTo>
                  <a:pt x="544131" y="266353"/>
                  <a:pt x="516881" y="280716"/>
                  <a:pt x="492991" y="299720"/>
                </a:cubicBezTo>
                <a:cubicBezTo>
                  <a:pt x="413802" y="362711"/>
                  <a:pt x="288675" y="472565"/>
                  <a:pt x="223751" y="553720"/>
                </a:cubicBezTo>
                <a:cubicBezTo>
                  <a:pt x="196658" y="587587"/>
                  <a:pt x="166529" y="619234"/>
                  <a:pt x="142471" y="655320"/>
                </a:cubicBezTo>
                <a:cubicBezTo>
                  <a:pt x="125668" y="680524"/>
                  <a:pt x="114606" y="709134"/>
                  <a:pt x="101831" y="736600"/>
                </a:cubicBezTo>
                <a:cubicBezTo>
                  <a:pt x="45206" y="858345"/>
                  <a:pt x="47490" y="856740"/>
                  <a:pt x="5311" y="965200"/>
                </a:cubicBezTo>
                <a:cubicBezTo>
                  <a:pt x="-1368" y="1085420"/>
                  <a:pt x="-12722" y="1132833"/>
                  <a:pt x="51031" y="1270000"/>
                </a:cubicBezTo>
                <a:cubicBezTo>
                  <a:pt x="87445" y="1348344"/>
                  <a:pt x="148157" y="1414062"/>
                  <a:pt x="223751" y="1452880"/>
                </a:cubicBezTo>
                <a:cubicBezTo>
                  <a:pt x="266886" y="1475030"/>
                  <a:pt x="312199" y="1492685"/>
                  <a:pt x="355831" y="1513840"/>
                </a:cubicBezTo>
                <a:cubicBezTo>
                  <a:pt x="450909" y="1559938"/>
                  <a:pt x="323738" y="1531450"/>
                  <a:pt x="543791" y="1569720"/>
                </a:cubicBezTo>
                <a:cubicBezTo>
                  <a:pt x="609387" y="1581128"/>
                  <a:pt x="675871" y="1586653"/>
                  <a:pt x="741911" y="1595120"/>
                </a:cubicBezTo>
                <a:cubicBezTo>
                  <a:pt x="753764" y="1600200"/>
                  <a:pt x="764617" y="1609323"/>
                  <a:pt x="777471" y="1610360"/>
                </a:cubicBezTo>
                <a:cubicBezTo>
                  <a:pt x="907039" y="1620809"/>
                  <a:pt x="1291037" y="1623964"/>
                  <a:pt x="1402311" y="1625600"/>
                </a:cubicBezTo>
                <a:lnTo>
                  <a:pt x="2052551" y="1615440"/>
                </a:lnTo>
                <a:cubicBezTo>
                  <a:pt x="2069812" y="1614940"/>
                  <a:pt x="2086691" y="1609824"/>
                  <a:pt x="2103351" y="1605280"/>
                </a:cubicBezTo>
                <a:cubicBezTo>
                  <a:pt x="2179588" y="1584488"/>
                  <a:pt x="2157364" y="1584751"/>
                  <a:pt x="2235431" y="1549400"/>
                </a:cubicBezTo>
                <a:cubicBezTo>
                  <a:pt x="2301057" y="1519682"/>
                  <a:pt x="2375918" y="1506265"/>
                  <a:pt x="2433551" y="1463040"/>
                </a:cubicBezTo>
                <a:cubicBezTo>
                  <a:pt x="2480964" y="1427480"/>
                  <a:pt x="2531495" y="1395735"/>
                  <a:pt x="2575791" y="1356360"/>
                </a:cubicBezTo>
                <a:cubicBezTo>
                  <a:pt x="2591031" y="1342813"/>
                  <a:pt x="2608377" y="1331317"/>
                  <a:pt x="2621511" y="1315720"/>
                </a:cubicBezTo>
                <a:cubicBezTo>
                  <a:pt x="2635732" y="1298832"/>
                  <a:pt x="2644044" y="1277666"/>
                  <a:pt x="2657071" y="1259840"/>
                </a:cubicBezTo>
                <a:cubicBezTo>
                  <a:pt x="2676263" y="1233577"/>
                  <a:pt x="2699432" y="1210326"/>
                  <a:pt x="2718031" y="1183640"/>
                </a:cubicBezTo>
                <a:cubicBezTo>
                  <a:pt x="2777023" y="1098999"/>
                  <a:pt x="2778319" y="1081914"/>
                  <a:pt x="2819631" y="985520"/>
                </a:cubicBezTo>
                <a:cubicBezTo>
                  <a:pt x="2826404" y="951653"/>
                  <a:pt x="2834950" y="918093"/>
                  <a:pt x="2839951" y="883920"/>
                </a:cubicBezTo>
                <a:cubicBezTo>
                  <a:pt x="2845123" y="848576"/>
                  <a:pt x="2847472" y="812863"/>
                  <a:pt x="2850111" y="777240"/>
                </a:cubicBezTo>
                <a:cubicBezTo>
                  <a:pt x="2860702" y="634265"/>
                  <a:pt x="2860573" y="600853"/>
                  <a:pt x="2865351" y="462280"/>
                </a:cubicBezTo>
                <a:cubicBezTo>
                  <a:pt x="2858823" y="418762"/>
                  <a:pt x="2854158" y="329202"/>
                  <a:pt x="2819631" y="289560"/>
                </a:cubicBezTo>
                <a:cubicBezTo>
                  <a:pt x="2750211" y="209855"/>
                  <a:pt x="2652816" y="171036"/>
                  <a:pt x="2560551" y="127000"/>
                </a:cubicBezTo>
                <a:cubicBezTo>
                  <a:pt x="2457128" y="77639"/>
                  <a:pt x="2461308" y="89673"/>
                  <a:pt x="2311631" y="66040"/>
                </a:cubicBezTo>
                <a:cubicBezTo>
                  <a:pt x="2133136" y="37857"/>
                  <a:pt x="2247676" y="51465"/>
                  <a:pt x="1966191" y="45720"/>
                </a:cubicBezTo>
                <a:cubicBezTo>
                  <a:pt x="1937404" y="44027"/>
                  <a:pt x="1908378" y="44718"/>
                  <a:pt x="1879831" y="40640"/>
                </a:cubicBezTo>
                <a:cubicBezTo>
                  <a:pt x="1860718" y="37910"/>
                  <a:pt x="1842778" y="29679"/>
                  <a:pt x="1823951" y="25400"/>
                </a:cubicBezTo>
                <a:cubicBezTo>
                  <a:pt x="1805811" y="21277"/>
                  <a:pt x="1716605" y="6329"/>
                  <a:pt x="1702031" y="5080"/>
                </a:cubicBezTo>
                <a:cubicBezTo>
                  <a:pt x="1664875" y="1895"/>
                  <a:pt x="1627524" y="1693"/>
                  <a:pt x="1590271" y="0"/>
                </a:cubicBezTo>
                <a:lnTo>
                  <a:pt x="1326111" y="30480"/>
                </a:lnTo>
                <a:cubicBezTo>
                  <a:pt x="1265758" y="38024"/>
                  <a:pt x="1258377" y="34713"/>
                  <a:pt x="1244831" y="35560"/>
                </a:cubicBezTo>
                <a:close/>
              </a:path>
            </a:pathLst>
          </a:custGeom>
          <a:solidFill>
            <a:schemeClr val="accent1">
              <a:alpha val="3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对话气泡: 椭圆形 5">
            <a:extLst>
              <a:ext uri="{FF2B5EF4-FFF2-40B4-BE49-F238E27FC236}">
                <a16:creationId xmlns:a16="http://schemas.microsoft.com/office/drawing/2014/main" id="{48D39D5D-1C3B-CECC-63A5-A77B5369A959}"/>
              </a:ext>
            </a:extLst>
          </p:cNvPr>
          <p:cNvSpPr/>
          <p:nvPr/>
        </p:nvSpPr>
        <p:spPr>
          <a:xfrm>
            <a:off x="8708691" y="3257105"/>
            <a:ext cx="2225040" cy="1257062"/>
          </a:xfrm>
          <a:prstGeom prst="wedgeEllipseCallout">
            <a:avLst>
              <a:gd name="adj1" fmla="val -55248"/>
              <a:gd name="adj2" fmla="val 485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t>This part can be a SOLID</a:t>
            </a:r>
            <a:endParaRPr lang="zh-CN" altLang="en-US" sz="2000" dirty="0"/>
          </a:p>
        </p:txBody>
      </p:sp>
      <p:sp>
        <p:nvSpPr>
          <p:cNvPr id="7" name="文本框 6">
            <a:extLst>
              <a:ext uri="{FF2B5EF4-FFF2-40B4-BE49-F238E27FC236}">
                <a16:creationId xmlns:a16="http://schemas.microsoft.com/office/drawing/2014/main" id="{AF4EDD44-AC79-6F33-0AC0-71228DA657DC}"/>
              </a:ext>
            </a:extLst>
          </p:cNvPr>
          <p:cNvSpPr txBox="1"/>
          <p:nvPr/>
        </p:nvSpPr>
        <p:spPr>
          <a:xfrm>
            <a:off x="407254" y="3885636"/>
            <a:ext cx="5957015" cy="2031325"/>
          </a:xfrm>
          <a:prstGeom prst="rect">
            <a:avLst/>
          </a:prstGeom>
          <a:noFill/>
        </p:spPr>
        <p:txBody>
          <a:bodyPr wrap="none" rtlCol="0">
            <a:spAutoFit/>
          </a:bodyPr>
          <a:lstStyle/>
          <a:p>
            <a:pPr marL="285750" indent="-285750">
              <a:buFont typeface="Arial" panose="020B0604020202020204" pitchFamily="34" charset="0"/>
              <a:buChar char="•"/>
            </a:pPr>
            <a:r>
              <a:rPr lang="en-US" altLang="zh-CN" dirty="0"/>
              <a:t>AI</a:t>
            </a:r>
            <a:r>
              <a:rPr lang="zh-CN" altLang="en-US" dirty="0"/>
              <a:t>大模型基于共有开放数据训练</a:t>
            </a:r>
            <a:endParaRPr lang="en-US" altLang="zh-CN" dirty="0"/>
          </a:p>
          <a:p>
            <a:pPr marL="285750" indent="-285750">
              <a:buFont typeface="Arial" panose="020B0604020202020204" pitchFamily="34" charset="0"/>
              <a:buChar char="•"/>
            </a:pPr>
            <a:r>
              <a:rPr lang="zh-CN" altLang="en-US" dirty="0"/>
              <a:t>私有数据不得用于</a:t>
            </a:r>
            <a:r>
              <a:rPr lang="en-US" altLang="zh-CN" dirty="0"/>
              <a:t>AI</a:t>
            </a:r>
            <a:r>
              <a:rPr lang="zh-CN" altLang="en-US" dirty="0"/>
              <a:t>大模型训练</a:t>
            </a:r>
            <a:endParaRPr lang="en-US" altLang="zh-CN" dirty="0"/>
          </a:p>
          <a:p>
            <a:pPr marL="285750" indent="-285750">
              <a:buFont typeface="Arial" panose="020B0604020202020204" pitchFamily="34" charset="0"/>
              <a:buChar char="•"/>
            </a:pPr>
            <a:r>
              <a:rPr lang="zh-CN" altLang="en-US" dirty="0"/>
              <a:t>私有数据通过</a:t>
            </a:r>
            <a:r>
              <a:rPr lang="en-US" altLang="zh-CN" dirty="0"/>
              <a:t>SOLID</a:t>
            </a:r>
            <a:r>
              <a:rPr lang="zh-CN" altLang="en-US" dirty="0"/>
              <a:t>受控于用户</a:t>
            </a:r>
            <a:endParaRPr lang="en-US" altLang="zh-CN" dirty="0"/>
          </a:p>
          <a:p>
            <a:pPr marL="285750" indent="-285750">
              <a:buFont typeface="Arial" panose="020B0604020202020204" pitchFamily="34" charset="0"/>
              <a:buChar char="•"/>
            </a:pPr>
            <a:r>
              <a:rPr lang="zh-CN" altLang="en-US" dirty="0"/>
              <a:t>在需要</a:t>
            </a:r>
            <a:r>
              <a:rPr lang="en-US" altLang="zh-CN" dirty="0"/>
              <a:t>AI</a:t>
            </a:r>
            <a:r>
              <a:rPr lang="zh-CN" altLang="en-US" dirty="0"/>
              <a:t>交互时，采用</a:t>
            </a:r>
            <a:r>
              <a:rPr lang="en-US" altLang="zh-CN" dirty="0"/>
              <a:t>RAG</a:t>
            </a:r>
            <a:r>
              <a:rPr lang="zh-CN" altLang="en-US" dirty="0"/>
              <a:t>方式</a:t>
            </a:r>
            <a:endParaRPr lang="en-US" altLang="zh-CN" dirty="0"/>
          </a:p>
          <a:p>
            <a:pPr marL="285750" indent="-285750">
              <a:buFont typeface="Arial" panose="020B0604020202020204" pitchFamily="34" charset="0"/>
              <a:buChar char="•"/>
            </a:pPr>
            <a:endParaRPr lang="en-US" altLang="zh-CN" dirty="0"/>
          </a:p>
          <a:p>
            <a:r>
              <a:rPr lang="zh-CN" altLang="en-US" dirty="0"/>
              <a:t>存在问题：</a:t>
            </a:r>
            <a:endParaRPr lang="en-US" altLang="zh-CN" dirty="0"/>
          </a:p>
          <a:p>
            <a:pPr marL="285750" indent="-285750">
              <a:buFont typeface="Arial" panose="020B0604020202020204" pitchFamily="34" charset="0"/>
              <a:buChar char="•"/>
            </a:pPr>
            <a:r>
              <a:rPr lang="zh-CN" altLang="en-US" dirty="0"/>
              <a:t>在</a:t>
            </a:r>
            <a:r>
              <a:rPr lang="en-US" altLang="zh-CN" dirty="0"/>
              <a:t>RAG</a:t>
            </a:r>
            <a:r>
              <a:rPr lang="zh-CN" altLang="en-US" dirty="0"/>
              <a:t>之后，用户私有数据仍然需要提交给中心</a:t>
            </a:r>
            <a:r>
              <a:rPr lang="en-US" altLang="zh-CN" dirty="0"/>
              <a:t>AI</a:t>
            </a:r>
            <a:r>
              <a:rPr lang="zh-CN" altLang="en-US" dirty="0"/>
              <a:t>处理</a:t>
            </a:r>
            <a:endParaRPr lang="en-US" altLang="zh-CN" dirty="0"/>
          </a:p>
        </p:txBody>
      </p:sp>
    </p:spTree>
    <p:extLst>
      <p:ext uri="{BB962C8B-B14F-4D97-AF65-F5344CB8AC3E}">
        <p14:creationId xmlns:p14="http://schemas.microsoft.com/office/powerpoint/2010/main" val="175741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3D8E8-B1A1-DA87-7E40-9A01F0C305BA}"/>
              </a:ext>
            </a:extLst>
          </p:cNvPr>
          <p:cNvSpPr>
            <a:spLocks noGrp="1"/>
          </p:cNvSpPr>
          <p:nvPr>
            <p:ph type="title"/>
          </p:nvPr>
        </p:nvSpPr>
        <p:spPr>
          <a:xfrm>
            <a:off x="743618" y="146131"/>
            <a:ext cx="8655953" cy="601075"/>
          </a:xfrm>
        </p:spPr>
        <p:txBody>
          <a:bodyPr>
            <a:normAutofit fontScale="90000"/>
          </a:bodyPr>
          <a:lstStyle/>
          <a:p>
            <a:r>
              <a:rPr lang="en-US" altLang="zh-CN" sz="4000" dirty="0"/>
              <a:t>AI + SOLID : </a:t>
            </a:r>
            <a:r>
              <a:rPr lang="en-US" altLang="zh-CN" sz="3100" dirty="0"/>
              <a:t>Decentralized Large Models</a:t>
            </a:r>
            <a:endParaRPr lang="zh-CN" altLang="en-US" sz="4000" dirty="0"/>
          </a:p>
        </p:txBody>
      </p:sp>
      <p:sp>
        <p:nvSpPr>
          <p:cNvPr id="3" name="内容占位符 2">
            <a:extLst>
              <a:ext uri="{FF2B5EF4-FFF2-40B4-BE49-F238E27FC236}">
                <a16:creationId xmlns:a16="http://schemas.microsoft.com/office/drawing/2014/main" id="{5863230A-2F6F-9458-437D-DE53507EF2E1}"/>
              </a:ext>
            </a:extLst>
          </p:cNvPr>
          <p:cNvSpPr>
            <a:spLocks noGrp="1"/>
          </p:cNvSpPr>
          <p:nvPr>
            <p:ph sz="quarter" idx="13"/>
          </p:nvPr>
        </p:nvSpPr>
        <p:spPr/>
        <p:txBody>
          <a:bodyPr/>
          <a:lstStyle/>
          <a:p>
            <a:endParaRPr lang="zh-CN" altLang="en-US"/>
          </a:p>
        </p:txBody>
      </p:sp>
      <p:pic>
        <p:nvPicPr>
          <p:cNvPr id="7" name="图片 6">
            <a:extLst>
              <a:ext uri="{FF2B5EF4-FFF2-40B4-BE49-F238E27FC236}">
                <a16:creationId xmlns:a16="http://schemas.microsoft.com/office/drawing/2014/main" id="{774B759D-6D70-DDF8-161F-D5ED33EAD268}"/>
              </a:ext>
            </a:extLst>
          </p:cNvPr>
          <p:cNvPicPr>
            <a:picLocks noChangeAspect="1"/>
          </p:cNvPicPr>
          <p:nvPr/>
        </p:nvPicPr>
        <p:blipFill>
          <a:blip r:embed="rId2"/>
          <a:stretch>
            <a:fillRect/>
          </a:stretch>
        </p:blipFill>
        <p:spPr>
          <a:xfrm>
            <a:off x="482601" y="1574723"/>
            <a:ext cx="3708553" cy="3708553"/>
          </a:xfrm>
          <a:prstGeom prst="rect">
            <a:avLst/>
          </a:prstGeom>
        </p:spPr>
      </p:pic>
      <p:sp>
        <p:nvSpPr>
          <p:cNvPr id="8" name="文本框 7">
            <a:extLst>
              <a:ext uri="{FF2B5EF4-FFF2-40B4-BE49-F238E27FC236}">
                <a16:creationId xmlns:a16="http://schemas.microsoft.com/office/drawing/2014/main" id="{F14D7103-556F-E5EF-447C-EFB9D6CA587F}"/>
              </a:ext>
            </a:extLst>
          </p:cNvPr>
          <p:cNvSpPr txBox="1"/>
          <p:nvPr/>
        </p:nvSpPr>
        <p:spPr>
          <a:xfrm>
            <a:off x="4623654" y="1326532"/>
            <a:ext cx="7161945" cy="42049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未来的</a:t>
            </a:r>
            <a:r>
              <a:rPr lang="en-US" altLang="zh-CN" dirty="0"/>
              <a:t>AI</a:t>
            </a:r>
            <a:r>
              <a:rPr lang="zh-CN" altLang="en-US" dirty="0"/>
              <a:t>训练包含：</a:t>
            </a:r>
            <a:r>
              <a:rPr lang="en-US" altLang="zh-CN" dirty="0"/>
              <a:t>Open Base Model + Private Domain Model</a:t>
            </a:r>
          </a:p>
          <a:p>
            <a:pPr marL="285750" indent="-285750">
              <a:lnSpc>
                <a:spcPct val="150000"/>
              </a:lnSpc>
              <a:buFont typeface="Arial" panose="020B0604020202020204" pitchFamily="34" charset="0"/>
              <a:buChar char="•"/>
            </a:pPr>
            <a:r>
              <a:rPr lang="en-US" altLang="zh-CN" dirty="0"/>
              <a:t>Open Base Model</a:t>
            </a:r>
            <a:r>
              <a:rPr lang="zh-CN" altLang="en-US" dirty="0"/>
              <a:t>基于共有开放数据训练</a:t>
            </a:r>
            <a:endParaRPr lang="en-US" altLang="zh-CN" dirty="0"/>
          </a:p>
          <a:p>
            <a:pPr marL="285750" indent="-285750">
              <a:lnSpc>
                <a:spcPct val="150000"/>
              </a:lnSpc>
              <a:buFont typeface="Arial" panose="020B0604020202020204" pitchFamily="34" charset="0"/>
              <a:buChar char="•"/>
            </a:pPr>
            <a:r>
              <a:rPr lang="en-US" altLang="zh-CN" dirty="0"/>
              <a:t>Private Model</a:t>
            </a:r>
            <a:r>
              <a:rPr lang="zh-CN" altLang="en-US" dirty="0"/>
              <a:t>基于</a:t>
            </a:r>
            <a:r>
              <a:rPr lang="en-US" altLang="zh-CN" dirty="0"/>
              <a:t>SOLID</a:t>
            </a:r>
            <a:r>
              <a:rPr lang="zh-CN" altLang="en-US" dirty="0"/>
              <a:t>控制的数据可以在</a:t>
            </a:r>
            <a:r>
              <a:rPr lang="en-US" altLang="zh-CN" dirty="0"/>
              <a:t>Base Model</a:t>
            </a:r>
            <a:r>
              <a:rPr lang="zh-CN" altLang="en-US" dirty="0"/>
              <a:t>上做增强训练，但独立于</a:t>
            </a:r>
            <a:r>
              <a:rPr lang="en-US" altLang="zh-CN" dirty="0"/>
              <a:t>Open Model</a:t>
            </a:r>
            <a:r>
              <a:rPr lang="zh-CN" altLang="en-US" dirty="0"/>
              <a:t>在</a:t>
            </a:r>
            <a:r>
              <a:rPr lang="en-US" altLang="zh-CN" dirty="0"/>
              <a:t>SOLID POD</a:t>
            </a:r>
            <a:r>
              <a:rPr lang="zh-CN" altLang="en-US" dirty="0"/>
              <a:t>中进行维护和管理</a:t>
            </a:r>
            <a:endParaRPr lang="en-US" altLang="zh-CN" dirty="0"/>
          </a:p>
          <a:p>
            <a:pPr marL="285750" indent="-285750">
              <a:lnSpc>
                <a:spcPct val="150000"/>
              </a:lnSpc>
              <a:buFont typeface="Arial" panose="020B0604020202020204" pitchFamily="34" charset="0"/>
              <a:buChar char="•"/>
            </a:pPr>
            <a:r>
              <a:rPr lang="en-US" altLang="zh-CN" dirty="0"/>
              <a:t>Private Model</a:t>
            </a:r>
            <a:r>
              <a:rPr lang="zh-CN" altLang="en-US" dirty="0"/>
              <a:t>也可能是仅依赖于</a:t>
            </a:r>
            <a:r>
              <a:rPr lang="en-US" altLang="zh-CN" dirty="0"/>
              <a:t>SOLID</a:t>
            </a:r>
            <a:r>
              <a:rPr lang="zh-CN" altLang="en-US" dirty="0"/>
              <a:t>数据训练的小模型，再与</a:t>
            </a:r>
            <a:r>
              <a:rPr lang="en-US" altLang="zh-CN" dirty="0"/>
              <a:t>Open Model</a:t>
            </a:r>
            <a:r>
              <a:rPr lang="zh-CN" altLang="en-US" dirty="0"/>
              <a:t>采用大小模型协同方式进行交互</a:t>
            </a:r>
            <a:endParaRPr lang="en-US" altLang="zh-CN" dirty="0"/>
          </a:p>
          <a:p>
            <a:pPr marL="285750" indent="-285750">
              <a:lnSpc>
                <a:spcPct val="150000"/>
              </a:lnSpc>
              <a:buFont typeface="Arial" panose="020B0604020202020204" pitchFamily="34" charset="0"/>
              <a:buChar char="•"/>
            </a:pPr>
            <a:r>
              <a:rPr lang="zh-CN" altLang="en-US" dirty="0"/>
              <a:t>每个</a:t>
            </a:r>
            <a:r>
              <a:rPr lang="en-US" altLang="zh-CN" dirty="0"/>
              <a:t>Private Model</a:t>
            </a:r>
            <a:r>
              <a:rPr lang="zh-CN" altLang="en-US" dirty="0"/>
              <a:t>代表一个</a:t>
            </a:r>
            <a:r>
              <a:rPr lang="en-US" altLang="zh-CN" dirty="0"/>
              <a:t>Agent</a:t>
            </a:r>
          </a:p>
          <a:p>
            <a:pPr marL="285750" indent="-285750">
              <a:lnSpc>
                <a:spcPct val="150000"/>
              </a:lnSpc>
              <a:buFont typeface="Arial" panose="020B0604020202020204" pitchFamily="34" charset="0"/>
              <a:buChar char="•"/>
            </a:pPr>
            <a:endParaRPr lang="en-US" altLang="zh-CN" dirty="0"/>
          </a:p>
          <a:p>
            <a:pPr>
              <a:lnSpc>
                <a:spcPct val="150000"/>
              </a:lnSpc>
            </a:pPr>
            <a:r>
              <a:rPr lang="zh-CN" altLang="en-US" dirty="0"/>
              <a:t>存在问题：</a:t>
            </a:r>
            <a:endParaRPr lang="en-US" altLang="zh-CN" dirty="0"/>
          </a:p>
          <a:p>
            <a:pPr marL="285750" indent="-285750">
              <a:lnSpc>
                <a:spcPct val="150000"/>
              </a:lnSpc>
              <a:buFont typeface="Arial" panose="020B0604020202020204" pitchFamily="34" charset="0"/>
              <a:buChar char="•"/>
            </a:pPr>
            <a:r>
              <a:rPr lang="zh-CN" altLang="en-US" dirty="0"/>
              <a:t>仍然需要解决</a:t>
            </a:r>
            <a:r>
              <a:rPr lang="en-US" altLang="zh-CN" dirty="0"/>
              <a:t>Open</a:t>
            </a:r>
            <a:r>
              <a:rPr lang="zh-CN" altLang="en-US" dirty="0"/>
              <a:t>与</a:t>
            </a:r>
            <a:r>
              <a:rPr lang="en-US" altLang="zh-CN" dirty="0"/>
              <a:t>Private</a:t>
            </a:r>
            <a:r>
              <a:rPr lang="zh-CN" altLang="en-US" dirty="0"/>
              <a:t>进行交互协同时的信息隐私问题</a:t>
            </a:r>
            <a:endParaRPr lang="en-US" altLang="zh-CN" dirty="0"/>
          </a:p>
        </p:txBody>
      </p:sp>
    </p:spTree>
    <p:extLst>
      <p:ext uri="{BB962C8B-B14F-4D97-AF65-F5344CB8AC3E}">
        <p14:creationId xmlns:p14="http://schemas.microsoft.com/office/powerpoint/2010/main" val="2854866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3D8E8-B1A1-DA87-7E40-9A01F0C305BA}"/>
              </a:ext>
            </a:extLst>
          </p:cNvPr>
          <p:cNvSpPr>
            <a:spLocks noGrp="1"/>
          </p:cNvSpPr>
          <p:nvPr>
            <p:ph type="title"/>
          </p:nvPr>
        </p:nvSpPr>
        <p:spPr>
          <a:xfrm>
            <a:off x="743618" y="146131"/>
            <a:ext cx="9919302" cy="601075"/>
          </a:xfrm>
        </p:spPr>
        <p:txBody>
          <a:bodyPr>
            <a:normAutofit fontScale="90000"/>
          </a:bodyPr>
          <a:lstStyle/>
          <a:p>
            <a:r>
              <a:rPr lang="en-US" altLang="zh-CN" sz="4400" dirty="0"/>
              <a:t>A Fully Future: </a:t>
            </a:r>
            <a:r>
              <a:rPr lang="en-US" altLang="zh-CN" sz="3600" dirty="0"/>
              <a:t>Decentralized Large Model + SOLID</a:t>
            </a:r>
            <a:endParaRPr lang="zh-CN" altLang="en-US" sz="4000" dirty="0"/>
          </a:p>
        </p:txBody>
      </p:sp>
      <p:sp>
        <p:nvSpPr>
          <p:cNvPr id="3" name="内容占位符 2">
            <a:extLst>
              <a:ext uri="{FF2B5EF4-FFF2-40B4-BE49-F238E27FC236}">
                <a16:creationId xmlns:a16="http://schemas.microsoft.com/office/drawing/2014/main" id="{5863230A-2F6F-9458-437D-DE53507EF2E1}"/>
              </a:ext>
            </a:extLst>
          </p:cNvPr>
          <p:cNvSpPr>
            <a:spLocks noGrp="1"/>
          </p:cNvSpPr>
          <p:nvPr>
            <p:ph sz="quarter" idx="13"/>
          </p:nvPr>
        </p:nvSpPr>
        <p:spPr/>
        <p:txBody>
          <a:bodyPr/>
          <a:lstStyle/>
          <a:p>
            <a:endParaRPr lang="zh-CN" altLang="en-US"/>
          </a:p>
        </p:txBody>
      </p:sp>
      <p:pic>
        <p:nvPicPr>
          <p:cNvPr id="5" name="图片 4">
            <a:extLst>
              <a:ext uri="{FF2B5EF4-FFF2-40B4-BE49-F238E27FC236}">
                <a16:creationId xmlns:a16="http://schemas.microsoft.com/office/drawing/2014/main" id="{868880DE-9D92-9302-5030-37AAF16C8AF6}"/>
              </a:ext>
            </a:extLst>
          </p:cNvPr>
          <p:cNvPicPr>
            <a:picLocks noChangeAspect="1"/>
          </p:cNvPicPr>
          <p:nvPr/>
        </p:nvPicPr>
        <p:blipFill>
          <a:blip r:embed="rId2"/>
          <a:stretch>
            <a:fillRect/>
          </a:stretch>
        </p:blipFill>
        <p:spPr>
          <a:xfrm>
            <a:off x="1009532" y="2026358"/>
            <a:ext cx="3830882" cy="3830882"/>
          </a:xfrm>
          <a:prstGeom prst="rect">
            <a:avLst/>
          </a:prstGeom>
        </p:spPr>
      </p:pic>
      <p:pic>
        <p:nvPicPr>
          <p:cNvPr id="6" name="图片 5">
            <a:extLst>
              <a:ext uri="{FF2B5EF4-FFF2-40B4-BE49-F238E27FC236}">
                <a16:creationId xmlns:a16="http://schemas.microsoft.com/office/drawing/2014/main" id="{9112E4BD-1CDC-9BA1-1DA5-F4052CD5E051}"/>
              </a:ext>
            </a:extLst>
          </p:cNvPr>
          <p:cNvPicPr>
            <a:picLocks noChangeAspect="1"/>
          </p:cNvPicPr>
          <p:nvPr/>
        </p:nvPicPr>
        <p:blipFill>
          <a:blip r:embed="rId3"/>
          <a:stretch>
            <a:fillRect/>
          </a:stretch>
        </p:blipFill>
        <p:spPr>
          <a:xfrm>
            <a:off x="6561860" y="2026358"/>
            <a:ext cx="5053606" cy="3903684"/>
          </a:xfrm>
          <a:prstGeom prst="rect">
            <a:avLst/>
          </a:prstGeom>
        </p:spPr>
      </p:pic>
      <p:sp>
        <p:nvSpPr>
          <p:cNvPr id="8" name="文本框 7">
            <a:extLst>
              <a:ext uri="{FF2B5EF4-FFF2-40B4-BE49-F238E27FC236}">
                <a16:creationId xmlns:a16="http://schemas.microsoft.com/office/drawing/2014/main" id="{9FEFE411-0D22-A2CA-C4CE-0D0F6D9276DE}"/>
              </a:ext>
            </a:extLst>
          </p:cNvPr>
          <p:cNvSpPr txBox="1"/>
          <p:nvPr/>
        </p:nvSpPr>
        <p:spPr>
          <a:xfrm>
            <a:off x="1060332" y="1379836"/>
            <a:ext cx="3674228" cy="461665"/>
          </a:xfrm>
          <a:prstGeom prst="rect">
            <a:avLst/>
          </a:prstGeom>
          <a:noFill/>
        </p:spPr>
        <p:txBody>
          <a:bodyPr wrap="square">
            <a:spAutoFit/>
          </a:bodyPr>
          <a:lstStyle/>
          <a:p>
            <a:r>
              <a:rPr lang="en-US" altLang="zh-CN" sz="2400" b="1" dirty="0">
                <a:effectLst>
                  <a:outerShdw blurRad="38100" dist="38100" dir="2700000" algn="tl">
                    <a:srgbClr val="000000">
                      <a:alpha val="43137"/>
                    </a:srgbClr>
                  </a:outerShdw>
                </a:effectLst>
              </a:rPr>
              <a:t>Decentralized Large Models</a:t>
            </a:r>
            <a:endParaRPr lang="zh-CN" altLang="en-US" sz="2400" b="1" dirty="0">
              <a:effectLst>
                <a:outerShdw blurRad="38100" dist="38100" dir="2700000" algn="tl">
                  <a:srgbClr val="000000">
                    <a:alpha val="43137"/>
                  </a:srgbClr>
                </a:outerShdw>
              </a:effectLst>
            </a:endParaRPr>
          </a:p>
        </p:txBody>
      </p:sp>
      <p:sp>
        <p:nvSpPr>
          <p:cNvPr id="9" name="文本框 8">
            <a:extLst>
              <a:ext uri="{FF2B5EF4-FFF2-40B4-BE49-F238E27FC236}">
                <a16:creationId xmlns:a16="http://schemas.microsoft.com/office/drawing/2014/main" id="{29292237-B144-CCE5-9019-4DF5E5B94DD1}"/>
              </a:ext>
            </a:extLst>
          </p:cNvPr>
          <p:cNvSpPr txBox="1"/>
          <p:nvPr/>
        </p:nvSpPr>
        <p:spPr>
          <a:xfrm>
            <a:off x="7509630" y="1390122"/>
            <a:ext cx="3622040" cy="461665"/>
          </a:xfrm>
          <a:prstGeom prst="rect">
            <a:avLst/>
          </a:prstGeom>
          <a:noFill/>
        </p:spPr>
        <p:txBody>
          <a:bodyPr wrap="square">
            <a:spAutoFit/>
          </a:bodyPr>
          <a:lstStyle/>
          <a:p>
            <a:r>
              <a:rPr lang="en-US" altLang="zh-CN" sz="2400" b="1" dirty="0">
                <a:effectLst>
                  <a:outerShdw blurRad="38100" dist="38100" dir="2700000" algn="tl">
                    <a:srgbClr val="000000">
                      <a:alpha val="43137"/>
                    </a:srgbClr>
                  </a:outerShdw>
                </a:effectLst>
              </a:rPr>
              <a:t>Decentralized Linked Data</a:t>
            </a:r>
            <a:endParaRPr lang="zh-CN" altLang="en-US" sz="2400" b="1" dirty="0">
              <a:effectLst>
                <a:outerShdw blurRad="38100" dist="38100" dir="2700000" algn="tl">
                  <a:srgbClr val="000000">
                    <a:alpha val="43137"/>
                  </a:srgbClr>
                </a:outerShdw>
              </a:effectLst>
            </a:endParaRPr>
          </a:p>
        </p:txBody>
      </p:sp>
      <p:sp>
        <p:nvSpPr>
          <p:cNvPr id="10" name="文本框 9">
            <a:extLst>
              <a:ext uri="{FF2B5EF4-FFF2-40B4-BE49-F238E27FC236}">
                <a16:creationId xmlns:a16="http://schemas.microsoft.com/office/drawing/2014/main" id="{91F975AC-F009-7A7A-A9A4-E9E7DA91DCA4}"/>
              </a:ext>
            </a:extLst>
          </p:cNvPr>
          <p:cNvSpPr txBox="1"/>
          <p:nvPr/>
        </p:nvSpPr>
        <p:spPr>
          <a:xfrm>
            <a:off x="5703269" y="3129280"/>
            <a:ext cx="567784"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47311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93E88-10E7-F0FA-8D3E-114B2DDF89D7}"/>
              </a:ext>
            </a:extLst>
          </p:cNvPr>
          <p:cNvSpPr>
            <a:spLocks noGrp="1"/>
          </p:cNvSpPr>
          <p:nvPr>
            <p:ph type="title"/>
          </p:nvPr>
        </p:nvSpPr>
        <p:spPr>
          <a:xfrm>
            <a:off x="718218" y="125811"/>
            <a:ext cx="8655953" cy="601075"/>
          </a:xfrm>
        </p:spPr>
        <p:txBody>
          <a:bodyPr>
            <a:normAutofit fontScale="90000"/>
          </a:bodyPr>
          <a:lstStyle/>
          <a:p>
            <a:r>
              <a:rPr lang="en-US" altLang="zh-CN" sz="4000" dirty="0"/>
              <a:t>SOLID</a:t>
            </a:r>
            <a:r>
              <a:rPr lang="zh-CN" altLang="en-US" sz="4000" dirty="0"/>
              <a:t>与</a:t>
            </a:r>
            <a:r>
              <a:rPr lang="en-US" altLang="zh-CN" sz="4000" dirty="0"/>
              <a:t>AI Agents</a:t>
            </a:r>
            <a:endParaRPr lang="zh-CN" altLang="en-US" sz="4000" dirty="0"/>
          </a:p>
        </p:txBody>
      </p:sp>
      <p:pic>
        <p:nvPicPr>
          <p:cNvPr id="4" name="图片 3">
            <a:extLst>
              <a:ext uri="{FF2B5EF4-FFF2-40B4-BE49-F238E27FC236}">
                <a16:creationId xmlns:a16="http://schemas.microsoft.com/office/drawing/2014/main" id="{B931FE7E-6BCF-9E94-3414-E797B109E7EE}"/>
              </a:ext>
            </a:extLst>
          </p:cNvPr>
          <p:cNvPicPr>
            <a:picLocks noChangeAspect="1"/>
          </p:cNvPicPr>
          <p:nvPr>
            <p:custDataLst>
              <p:tags r:id="rId1"/>
            </p:custDataLst>
          </p:nvPr>
        </p:nvPicPr>
        <p:blipFill>
          <a:blip r:embed="rId8">
            <a:clrChange>
              <a:clrFrom>
                <a:srgbClr val="FFFFFF">
                  <a:alpha val="100000"/>
                </a:srgbClr>
              </a:clrFrom>
              <a:clrTo>
                <a:srgbClr val="FFFFFF">
                  <a:alpha val="100000"/>
                  <a:alpha val="0"/>
                </a:srgbClr>
              </a:clrTo>
            </a:clrChange>
          </a:blip>
          <a:srcRect b="10693"/>
          <a:stretch>
            <a:fillRect/>
          </a:stretch>
        </p:blipFill>
        <p:spPr>
          <a:xfrm>
            <a:off x="392045" y="1908423"/>
            <a:ext cx="7083088" cy="2802314"/>
          </a:xfrm>
          <a:prstGeom prst="rect">
            <a:avLst/>
          </a:prstGeom>
        </p:spPr>
      </p:pic>
      <p:sp>
        <p:nvSpPr>
          <p:cNvPr id="6" name="文本框 5">
            <a:extLst>
              <a:ext uri="{FF2B5EF4-FFF2-40B4-BE49-F238E27FC236}">
                <a16:creationId xmlns:a16="http://schemas.microsoft.com/office/drawing/2014/main" id="{7BD0C90B-33ED-B6E6-8335-B07F39DF5B28}"/>
              </a:ext>
            </a:extLst>
          </p:cNvPr>
          <p:cNvSpPr txBox="1"/>
          <p:nvPr/>
        </p:nvSpPr>
        <p:spPr>
          <a:xfrm>
            <a:off x="668456" y="877181"/>
            <a:ext cx="11167745" cy="8809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语义网的早期技术都是为</a:t>
            </a:r>
            <a:r>
              <a:rPr lang="en-US" altLang="zh-CN" dirty="0"/>
              <a:t>Agent</a:t>
            </a:r>
            <a:r>
              <a:rPr lang="zh-CN" altLang="en-US" dirty="0"/>
              <a:t>设计的，如</a:t>
            </a:r>
            <a:r>
              <a:rPr lang="en-US" altLang="zh-CN" dirty="0"/>
              <a:t>DAML</a:t>
            </a:r>
            <a:r>
              <a:rPr lang="zh-CN" altLang="en-US" dirty="0"/>
              <a:t>（</a:t>
            </a:r>
            <a:r>
              <a:rPr lang="en-US" altLang="zh-CN" dirty="0"/>
              <a:t>DARPA Agent Markup Language</a:t>
            </a:r>
            <a:r>
              <a:rPr lang="zh-CN" altLang="en-US" dirty="0"/>
              <a:t>，</a:t>
            </a:r>
            <a:r>
              <a:rPr lang="en-US" altLang="zh-CN" dirty="0"/>
              <a:t>OWL</a:t>
            </a:r>
            <a:r>
              <a:rPr lang="zh-CN" altLang="en-US" dirty="0"/>
              <a:t>本体语言前身）、</a:t>
            </a:r>
            <a:r>
              <a:rPr lang="en-US" altLang="zh-CN" dirty="0"/>
              <a:t>KIF</a:t>
            </a:r>
            <a:r>
              <a:rPr lang="zh-CN" altLang="en-US" dirty="0"/>
              <a:t>（</a:t>
            </a:r>
            <a:r>
              <a:rPr lang="en-US" altLang="zh-CN" dirty="0"/>
              <a:t>Knowledge Interchange Format</a:t>
            </a:r>
            <a:r>
              <a:rPr lang="zh-CN" altLang="en-US" dirty="0"/>
              <a:t>）等等。</a:t>
            </a:r>
          </a:p>
        </p:txBody>
      </p:sp>
      <p:sp>
        <p:nvSpPr>
          <p:cNvPr id="7" name="矩形 6">
            <a:extLst>
              <a:ext uri="{FF2B5EF4-FFF2-40B4-BE49-F238E27FC236}">
                <a16:creationId xmlns:a16="http://schemas.microsoft.com/office/drawing/2014/main" id="{9D543C7A-F15E-F47F-FF27-F1653BAE0CAD}"/>
              </a:ext>
            </a:extLst>
          </p:cNvPr>
          <p:cNvSpPr/>
          <p:nvPr>
            <p:custDataLst>
              <p:tags r:id="rId2"/>
            </p:custDataLst>
          </p:nvPr>
        </p:nvSpPr>
        <p:spPr>
          <a:xfrm>
            <a:off x="874514" y="5091618"/>
            <a:ext cx="10755630" cy="1359535"/>
          </a:xfrm>
          <a:prstGeom prst="rect">
            <a:avLst/>
          </a:prstGeom>
          <a:solidFill>
            <a:srgbClr val="FFF8E5"/>
          </a:solidFill>
          <a:ln>
            <a:no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0D95858-1F9C-617A-63DE-B8E55A3DF4E0}"/>
              </a:ext>
            </a:extLst>
          </p:cNvPr>
          <p:cNvSpPr txBox="1"/>
          <p:nvPr>
            <p:custDataLst>
              <p:tags r:id="rId3"/>
            </p:custDataLst>
          </p:nvPr>
        </p:nvSpPr>
        <p:spPr>
          <a:xfrm>
            <a:off x="959604" y="5099873"/>
            <a:ext cx="3138170" cy="1337310"/>
          </a:xfrm>
          <a:prstGeom prst="rect">
            <a:avLst/>
          </a:prstGeom>
          <a:noFill/>
        </p:spPr>
        <p:txBody>
          <a:bodyPr wrap="square" lIns="0" tIns="0" rIns="0" bIns="0" rtlCol="0" anchor="t">
            <a:noAutofit/>
          </a:bodyPr>
          <a:lstStyle/>
          <a:p>
            <a:pPr algn="l">
              <a:lnSpc>
                <a:spcPct val="125000"/>
              </a:lnSpc>
              <a:spcAft>
                <a:spcPts val="500"/>
              </a:spcAft>
            </a:pPr>
            <a:r>
              <a:rPr lang="en-US" altLang="zh-CN" sz="2000" b="1">
                <a:solidFill>
                  <a:srgbClr val="C00000"/>
                </a:solidFill>
                <a:latin typeface="Times New Roman" panose="02020603050405020304" pitchFamily="18" charset="0"/>
                <a:cs typeface="Times New Roman" panose="02020603050405020304" pitchFamily="18" charset="0"/>
                <a:sym typeface="+mn-ea"/>
              </a:rPr>
              <a:t>Planning任务规划 </a:t>
            </a:r>
            <a:r>
              <a:rPr lang="zh-CN" altLang="en-US" sz="2000" b="1">
                <a:latin typeface="Times New Roman" panose="02020603050405020304" pitchFamily="18" charset="0"/>
                <a:cs typeface="Times New Roman" panose="02020603050405020304" pitchFamily="18" charset="0"/>
                <a:sym typeface="+mn-ea"/>
              </a:rPr>
              <a:t>：</a:t>
            </a:r>
            <a:r>
              <a:rPr lang="en-US" altLang="zh-CN" sz="2000">
                <a:latin typeface="Times New Roman" panose="02020603050405020304" pitchFamily="18" charset="0"/>
                <a:cs typeface="Times New Roman" panose="02020603050405020304" pitchFamily="18" charset="0"/>
                <a:sym typeface="+mn-ea"/>
              </a:rPr>
              <a:t> </a:t>
            </a:r>
          </a:p>
          <a:p>
            <a:pPr marL="285750" indent="-285750" algn="l">
              <a:lnSpc>
                <a:spcPct val="125000"/>
              </a:lnSpc>
              <a:spcAft>
                <a:spcPts val="500"/>
              </a:spcAft>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mn-ea"/>
              </a:rPr>
              <a:t>Subgoal and decomposition</a:t>
            </a:r>
          </a:p>
          <a:p>
            <a:pPr marL="285750" indent="-285750" algn="l">
              <a:lnSpc>
                <a:spcPct val="125000"/>
              </a:lnSpc>
              <a:spcAft>
                <a:spcPts val="500"/>
              </a:spcAft>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mn-ea"/>
              </a:rPr>
              <a:t>Reflection and refinement</a:t>
            </a:r>
          </a:p>
        </p:txBody>
      </p:sp>
      <p:sp>
        <p:nvSpPr>
          <p:cNvPr id="9" name="文本框 8">
            <a:extLst>
              <a:ext uri="{FF2B5EF4-FFF2-40B4-BE49-F238E27FC236}">
                <a16:creationId xmlns:a16="http://schemas.microsoft.com/office/drawing/2014/main" id="{4ED2FA5F-E911-ACBA-620D-B64572AFAC4D}"/>
              </a:ext>
            </a:extLst>
          </p:cNvPr>
          <p:cNvSpPr txBox="1"/>
          <p:nvPr>
            <p:custDataLst>
              <p:tags r:id="rId4"/>
            </p:custDataLst>
          </p:nvPr>
        </p:nvSpPr>
        <p:spPr>
          <a:xfrm>
            <a:off x="4164847" y="5164643"/>
            <a:ext cx="3138170" cy="1286510"/>
          </a:xfrm>
          <a:prstGeom prst="rect">
            <a:avLst/>
          </a:prstGeom>
          <a:noFill/>
        </p:spPr>
        <p:txBody>
          <a:bodyPr wrap="square" lIns="0" tIns="0" rIns="0" bIns="0" rtlCol="0" anchor="t">
            <a:noAutofit/>
          </a:bodyPr>
          <a:lstStyle/>
          <a:p>
            <a:pPr algn="l">
              <a:lnSpc>
                <a:spcPct val="125000"/>
              </a:lnSpc>
              <a:spcAft>
                <a:spcPts val="500"/>
              </a:spcAft>
            </a:pPr>
            <a:r>
              <a:rPr lang="en-US" altLang="zh-CN" sz="2000" b="1">
                <a:solidFill>
                  <a:srgbClr val="C00000"/>
                </a:solidFill>
                <a:latin typeface="Times New Roman" panose="02020603050405020304" pitchFamily="18" charset="0"/>
                <a:cs typeface="Times New Roman" panose="02020603050405020304" pitchFamily="18" charset="0"/>
                <a:sym typeface="+mn-ea"/>
              </a:rPr>
              <a:t>Memory记忆 </a:t>
            </a:r>
            <a:r>
              <a:rPr lang="zh-CN" altLang="en-US" sz="2000" b="1">
                <a:latin typeface="Times New Roman" panose="02020603050405020304" pitchFamily="18" charset="0"/>
                <a:cs typeface="Times New Roman" panose="02020603050405020304" pitchFamily="18" charset="0"/>
                <a:sym typeface="+mn-ea"/>
              </a:rPr>
              <a:t>：</a:t>
            </a:r>
            <a:r>
              <a:rPr lang="en-US" altLang="zh-CN" sz="2000">
                <a:latin typeface="Times New Roman" panose="02020603050405020304" pitchFamily="18" charset="0"/>
                <a:cs typeface="Times New Roman" panose="02020603050405020304" pitchFamily="18" charset="0"/>
                <a:sym typeface="+mn-ea"/>
              </a:rPr>
              <a:t> </a:t>
            </a:r>
          </a:p>
          <a:p>
            <a:pPr marL="285750" indent="-285750" algn="l">
              <a:lnSpc>
                <a:spcPct val="125000"/>
              </a:lnSpc>
              <a:spcAft>
                <a:spcPts val="500"/>
              </a:spcAft>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mn-ea"/>
              </a:rPr>
              <a:t>Short-term memory</a:t>
            </a:r>
          </a:p>
          <a:p>
            <a:pPr marL="285750" indent="-285750" algn="l">
              <a:lnSpc>
                <a:spcPct val="125000"/>
              </a:lnSpc>
              <a:spcAft>
                <a:spcPts val="500"/>
              </a:spcAft>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mn-ea"/>
              </a:rPr>
              <a:t>Long-term memory</a:t>
            </a:r>
          </a:p>
        </p:txBody>
      </p:sp>
      <p:sp>
        <p:nvSpPr>
          <p:cNvPr id="10" name="文本框 9">
            <a:extLst>
              <a:ext uri="{FF2B5EF4-FFF2-40B4-BE49-F238E27FC236}">
                <a16:creationId xmlns:a16="http://schemas.microsoft.com/office/drawing/2014/main" id="{2DD0F83D-5893-FF44-A0D0-BB10E7F55445}"/>
              </a:ext>
            </a:extLst>
          </p:cNvPr>
          <p:cNvSpPr txBox="1"/>
          <p:nvPr>
            <p:custDataLst>
              <p:tags r:id="rId5"/>
            </p:custDataLst>
          </p:nvPr>
        </p:nvSpPr>
        <p:spPr>
          <a:xfrm>
            <a:off x="6458069" y="5113843"/>
            <a:ext cx="5052695" cy="1120775"/>
          </a:xfrm>
          <a:prstGeom prst="rect">
            <a:avLst/>
          </a:prstGeom>
          <a:noFill/>
        </p:spPr>
        <p:txBody>
          <a:bodyPr wrap="square" lIns="0" tIns="0" rIns="0" bIns="0" rtlCol="0" anchor="t">
            <a:noAutofit/>
          </a:bodyPr>
          <a:lstStyle/>
          <a:p>
            <a:pPr algn="l">
              <a:lnSpc>
                <a:spcPct val="125000"/>
              </a:lnSpc>
              <a:spcAft>
                <a:spcPts val="500"/>
              </a:spcAft>
            </a:pPr>
            <a:r>
              <a:rPr lang="en-US" altLang="zh-CN" sz="2000" b="1">
                <a:solidFill>
                  <a:srgbClr val="C00000"/>
                </a:solidFill>
                <a:latin typeface="Times New Roman" panose="02020603050405020304" pitchFamily="18" charset="0"/>
                <a:cs typeface="Times New Roman" panose="02020603050405020304" pitchFamily="18" charset="0"/>
                <a:sym typeface="+mn-ea"/>
              </a:rPr>
              <a:t>Tool use工具使用 </a:t>
            </a:r>
            <a:r>
              <a:rPr lang="zh-CN" altLang="en-US" sz="2000" b="1">
                <a:latin typeface="Times New Roman" panose="02020603050405020304" pitchFamily="18" charset="0"/>
                <a:cs typeface="Times New Roman" panose="02020603050405020304" pitchFamily="18" charset="0"/>
                <a:sym typeface="+mn-ea"/>
              </a:rPr>
              <a:t>：</a:t>
            </a:r>
            <a:r>
              <a:rPr lang="en-US" altLang="zh-CN" sz="2000">
                <a:latin typeface="Times New Roman" panose="02020603050405020304" pitchFamily="18" charset="0"/>
                <a:cs typeface="Times New Roman" panose="02020603050405020304" pitchFamily="18" charset="0"/>
                <a:sym typeface="+mn-ea"/>
              </a:rPr>
              <a:t> </a:t>
            </a:r>
          </a:p>
          <a:p>
            <a:pPr marL="285750" indent="-285750" algn="l">
              <a:lnSpc>
                <a:spcPct val="125000"/>
              </a:lnSpc>
              <a:spcAft>
                <a:spcPts val="500"/>
              </a:spcAft>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mn-ea"/>
              </a:rPr>
              <a:t>The agent learns to call external APIs for extra information that is missing from the model weights.</a:t>
            </a:r>
          </a:p>
        </p:txBody>
      </p:sp>
      <p:pic>
        <p:nvPicPr>
          <p:cNvPr id="1026" name="Picture 2">
            <a:extLst>
              <a:ext uri="{FF2B5EF4-FFF2-40B4-BE49-F238E27FC236}">
                <a16:creationId xmlns:a16="http://schemas.microsoft.com/office/drawing/2014/main" id="{41A56C24-F795-6733-E4B9-F62F086EB6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566"/>
          <a:stretch/>
        </p:blipFill>
        <p:spPr bwMode="auto">
          <a:xfrm>
            <a:off x="7836887" y="1908423"/>
            <a:ext cx="3516002" cy="287812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87F964E-87A7-7F4E-7C9E-62CB78174F74}"/>
              </a:ext>
            </a:extLst>
          </p:cNvPr>
          <p:cNvSpPr txBox="1"/>
          <p:nvPr/>
        </p:nvSpPr>
        <p:spPr>
          <a:xfrm>
            <a:off x="8109221" y="1497064"/>
            <a:ext cx="3121362" cy="369332"/>
          </a:xfrm>
          <a:prstGeom prst="rect">
            <a:avLst/>
          </a:prstGeom>
          <a:noFill/>
        </p:spPr>
        <p:txBody>
          <a:bodyPr wrap="square">
            <a:spAutoFit/>
          </a:bodyPr>
          <a:lstStyle/>
          <a:p>
            <a:r>
              <a:rPr lang="en-US" altLang="zh-CN" sz="1800" b="0" i="0" spc="0">
                <a:solidFill>
                  <a:srgbClr val="333333"/>
                </a:solidFill>
                <a:effectLst/>
              </a:rPr>
              <a:t>Knowledge Interchange Format</a:t>
            </a:r>
            <a:endParaRPr lang="zh-CN" altLang="en-US"/>
          </a:p>
        </p:txBody>
      </p:sp>
    </p:spTree>
    <p:extLst>
      <p:ext uri="{BB962C8B-B14F-4D97-AF65-F5344CB8AC3E}">
        <p14:creationId xmlns:p14="http://schemas.microsoft.com/office/powerpoint/2010/main" val="254201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FC2A0-DA99-BBBE-3376-5F882A693195}"/>
              </a:ext>
            </a:extLst>
          </p:cNvPr>
          <p:cNvSpPr>
            <a:spLocks noGrp="1"/>
          </p:cNvSpPr>
          <p:nvPr>
            <p:ph type="title"/>
          </p:nvPr>
        </p:nvSpPr>
        <p:spPr/>
        <p:txBody>
          <a:bodyPr>
            <a:normAutofit fontScale="90000"/>
          </a:bodyPr>
          <a:lstStyle/>
          <a:p>
            <a:r>
              <a:rPr lang="en-US" altLang="zh-CN" sz="4400" dirty="0"/>
              <a:t>SOLID</a:t>
            </a:r>
            <a:r>
              <a:rPr lang="zh-CN" altLang="en-US" sz="4400" dirty="0"/>
              <a:t>与</a:t>
            </a:r>
            <a:r>
              <a:rPr lang="en-US" altLang="zh-CN" sz="4400" dirty="0"/>
              <a:t>AI</a:t>
            </a:r>
            <a:r>
              <a:rPr lang="zh-CN" altLang="en-US" sz="4400" dirty="0"/>
              <a:t> </a:t>
            </a:r>
            <a:r>
              <a:rPr lang="en-US" altLang="zh-CN" sz="4400" dirty="0"/>
              <a:t>Agent</a:t>
            </a:r>
            <a:r>
              <a:rPr lang="zh-CN" altLang="en-US" sz="4400" dirty="0"/>
              <a:t>：</a:t>
            </a:r>
            <a:r>
              <a:rPr lang="en-US" altLang="zh-CN" sz="3600" dirty="0"/>
              <a:t>Knowledgeable Agents</a:t>
            </a:r>
            <a:endParaRPr lang="zh-CN" altLang="en-US" sz="3600" dirty="0"/>
          </a:p>
        </p:txBody>
      </p:sp>
      <p:sp>
        <p:nvSpPr>
          <p:cNvPr id="3" name="灯片编号占位符 2">
            <a:extLst>
              <a:ext uri="{FF2B5EF4-FFF2-40B4-BE49-F238E27FC236}">
                <a16:creationId xmlns:a16="http://schemas.microsoft.com/office/drawing/2014/main" id="{7FF105AF-C499-2549-8542-7283F2527448}"/>
              </a:ext>
            </a:extLst>
          </p:cNvPr>
          <p:cNvSpPr>
            <a:spLocks noGrp="1"/>
          </p:cNvSpPr>
          <p:nvPr>
            <p:ph type="sldNum" sz="quarter" idx="12"/>
          </p:nvPr>
        </p:nvSpPr>
        <p:spPr/>
        <p:txBody>
          <a:bodyPr/>
          <a:lstStyle/>
          <a:p>
            <a:fld id="{1AAC388E-FA9E-4A2C-95EA-1F6B3A07935A}" type="slidenum">
              <a:rPr lang="zh-CN" altLang="en-US" smtClean="0"/>
              <a:pPr/>
              <a:t>18</a:t>
            </a:fld>
            <a:endParaRPr lang="zh-CN" altLang="en-US"/>
          </a:p>
        </p:txBody>
      </p:sp>
      <p:sp>
        <p:nvSpPr>
          <p:cNvPr id="4" name="内容占位符 3">
            <a:extLst>
              <a:ext uri="{FF2B5EF4-FFF2-40B4-BE49-F238E27FC236}">
                <a16:creationId xmlns:a16="http://schemas.microsoft.com/office/drawing/2014/main" id="{898BDEE4-FA8F-DA4D-8BE0-D2DBD86A3174}"/>
              </a:ext>
            </a:extLst>
          </p:cNvPr>
          <p:cNvSpPr>
            <a:spLocks noGrp="1"/>
          </p:cNvSpPr>
          <p:nvPr>
            <p:ph sz="quarter" idx="13"/>
          </p:nvPr>
        </p:nvSpPr>
        <p:spPr/>
        <p:txBody>
          <a:bodyPr>
            <a:normAutofit/>
          </a:bodyPr>
          <a:lstStyle/>
          <a:p>
            <a:endParaRPr lang="en-US" altLang="zh-CN"/>
          </a:p>
        </p:txBody>
      </p:sp>
      <p:pic>
        <p:nvPicPr>
          <p:cNvPr id="5" name="Google Shape;401;p74">
            <a:extLst>
              <a:ext uri="{FF2B5EF4-FFF2-40B4-BE49-F238E27FC236}">
                <a16:creationId xmlns:a16="http://schemas.microsoft.com/office/drawing/2014/main" id="{07EE7F98-08E2-DB2C-B0E4-2D0431CDF80D}"/>
              </a:ext>
            </a:extLst>
          </p:cNvPr>
          <p:cNvPicPr preferRelativeResize="0"/>
          <p:nvPr/>
        </p:nvPicPr>
        <p:blipFill rotWithShape="1">
          <a:blip r:embed="rId3"/>
          <a:srcRect l="7584" r="5738"/>
          <a:stretch>
            <a:fillRect/>
          </a:stretch>
        </p:blipFill>
        <p:spPr>
          <a:xfrm>
            <a:off x="5005999" y="1426730"/>
            <a:ext cx="6475246" cy="4436663"/>
          </a:xfrm>
          <a:prstGeom prst="rect">
            <a:avLst/>
          </a:prstGeom>
          <a:noFill/>
          <a:ln>
            <a:noFill/>
          </a:ln>
        </p:spPr>
      </p:pic>
      <p:pic>
        <p:nvPicPr>
          <p:cNvPr id="6" name="Picture 2" descr="What is a Knowledge Graph | Stardog">
            <a:extLst>
              <a:ext uri="{FF2B5EF4-FFF2-40B4-BE49-F238E27FC236}">
                <a16:creationId xmlns:a16="http://schemas.microsoft.com/office/drawing/2014/main" id="{AA669008-D61D-2416-3C84-56C1124A0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32" y="2511816"/>
            <a:ext cx="3427248" cy="212955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618BBBC-B869-3051-1C39-B9AC2B8D133F}"/>
              </a:ext>
            </a:extLst>
          </p:cNvPr>
          <p:cNvSpPr txBox="1"/>
          <p:nvPr/>
        </p:nvSpPr>
        <p:spPr>
          <a:xfrm>
            <a:off x="514754" y="4820082"/>
            <a:ext cx="3254003" cy="369332"/>
          </a:xfrm>
          <a:prstGeom prst="rect">
            <a:avLst/>
          </a:prstGeom>
          <a:noFill/>
        </p:spPr>
        <p:txBody>
          <a:bodyPr wrap="square">
            <a:spAutoFit/>
          </a:bodyPr>
          <a:lstStyle/>
          <a:p>
            <a:r>
              <a:rPr lang="en-US" altLang="zh-CN"/>
              <a:t>Agent-centric Knowledge Graphs</a:t>
            </a:r>
          </a:p>
        </p:txBody>
      </p:sp>
      <p:cxnSp>
        <p:nvCxnSpPr>
          <p:cNvPr id="10" name="连接符: 曲线 9">
            <a:extLst>
              <a:ext uri="{FF2B5EF4-FFF2-40B4-BE49-F238E27FC236}">
                <a16:creationId xmlns:a16="http://schemas.microsoft.com/office/drawing/2014/main" id="{100286F3-9BC0-F87E-C085-E499CC3C963E}"/>
              </a:ext>
            </a:extLst>
          </p:cNvPr>
          <p:cNvCxnSpPr>
            <a:cxnSpLocks/>
            <a:stCxn id="6" idx="0"/>
          </p:cNvCxnSpPr>
          <p:nvPr/>
        </p:nvCxnSpPr>
        <p:spPr>
          <a:xfrm rot="16200000" flipH="1">
            <a:off x="4981699" y="-328127"/>
            <a:ext cx="218772" cy="5898658"/>
          </a:xfrm>
          <a:prstGeom prst="curvedConnector4">
            <a:avLst>
              <a:gd name="adj1" fmla="val -582995"/>
              <a:gd name="adj2" fmla="val 880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a:extLst>
              <a:ext uri="{FF2B5EF4-FFF2-40B4-BE49-F238E27FC236}">
                <a16:creationId xmlns:a16="http://schemas.microsoft.com/office/drawing/2014/main" id="{1A2985F8-1509-C76A-76C1-3EAE3DFEAB3D}"/>
              </a:ext>
            </a:extLst>
          </p:cNvPr>
          <p:cNvCxnSpPr>
            <a:cxnSpLocks/>
            <a:stCxn id="6" idx="3"/>
          </p:cNvCxnSpPr>
          <p:nvPr/>
        </p:nvCxnSpPr>
        <p:spPr>
          <a:xfrm>
            <a:off x="3855380" y="3576592"/>
            <a:ext cx="2040923" cy="124349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曲线 34">
            <a:extLst>
              <a:ext uri="{FF2B5EF4-FFF2-40B4-BE49-F238E27FC236}">
                <a16:creationId xmlns:a16="http://schemas.microsoft.com/office/drawing/2014/main" id="{07C52EAA-7EDF-ECC9-8DE6-FD3EE6751948}"/>
              </a:ext>
            </a:extLst>
          </p:cNvPr>
          <p:cNvCxnSpPr>
            <a:cxnSpLocks/>
            <a:stCxn id="8" idx="2"/>
          </p:cNvCxnSpPr>
          <p:nvPr/>
        </p:nvCxnSpPr>
        <p:spPr>
          <a:xfrm rot="5400000" flipH="1" flipV="1">
            <a:off x="5312102" y="1761111"/>
            <a:ext cx="257957" cy="6598650"/>
          </a:xfrm>
          <a:prstGeom prst="curvedConnector4">
            <a:avLst>
              <a:gd name="adj1" fmla="val -291528"/>
              <a:gd name="adj2" fmla="val 65577"/>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BCD0424C-BEF4-A1FF-C11B-77D6B0B89CCE}"/>
              </a:ext>
            </a:extLst>
          </p:cNvPr>
          <p:cNvSpPr txBox="1"/>
          <p:nvPr/>
        </p:nvSpPr>
        <p:spPr>
          <a:xfrm>
            <a:off x="3602352" y="1415164"/>
            <a:ext cx="2159566" cy="523220"/>
          </a:xfrm>
          <a:prstGeom prst="rect">
            <a:avLst/>
          </a:prstGeom>
          <a:noFill/>
        </p:spPr>
        <p:txBody>
          <a:bodyPr wrap="none" rtlCol="0">
            <a:spAutoFit/>
          </a:bodyPr>
          <a:lstStyle/>
          <a:p>
            <a:r>
              <a:rPr lang="zh-CN" altLang="en-US" sz="1400"/>
              <a:t>为智能体之间的知识交换</a:t>
            </a:r>
            <a:endParaRPr lang="en-US" altLang="zh-CN" sz="1400"/>
          </a:p>
          <a:p>
            <a:r>
              <a:rPr lang="zh-CN" altLang="en-US" sz="1400"/>
              <a:t>提供更加精确的知识描述</a:t>
            </a:r>
          </a:p>
        </p:txBody>
      </p:sp>
      <p:sp>
        <p:nvSpPr>
          <p:cNvPr id="47" name="文本框 46">
            <a:extLst>
              <a:ext uri="{FF2B5EF4-FFF2-40B4-BE49-F238E27FC236}">
                <a16:creationId xmlns:a16="http://schemas.microsoft.com/office/drawing/2014/main" id="{251B116A-7F14-E78F-E94C-FECE472F6ECD}"/>
              </a:ext>
            </a:extLst>
          </p:cNvPr>
          <p:cNvSpPr txBox="1"/>
          <p:nvPr/>
        </p:nvSpPr>
        <p:spPr>
          <a:xfrm>
            <a:off x="3477767" y="4068045"/>
            <a:ext cx="2536253" cy="523220"/>
          </a:xfrm>
          <a:prstGeom prst="rect">
            <a:avLst/>
          </a:prstGeom>
          <a:noFill/>
        </p:spPr>
        <p:txBody>
          <a:bodyPr wrap="square" rtlCol="0">
            <a:spAutoFit/>
          </a:bodyPr>
          <a:lstStyle/>
          <a:p>
            <a:r>
              <a:rPr lang="zh-CN" altLang="en-US" sz="1400"/>
              <a:t>辅助大模型生成复杂的</a:t>
            </a:r>
            <a:r>
              <a:rPr lang="en-US" altLang="zh-CN" sz="1400"/>
              <a:t>Agent</a:t>
            </a:r>
            <a:r>
              <a:rPr lang="zh-CN" altLang="en-US" sz="1400"/>
              <a:t>协同流程和协作逻辑</a:t>
            </a:r>
          </a:p>
        </p:txBody>
      </p:sp>
      <p:sp>
        <p:nvSpPr>
          <p:cNvPr id="48" name="文本框 47">
            <a:extLst>
              <a:ext uri="{FF2B5EF4-FFF2-40B4-BE49-F238E27FC236}">
                <a16:creationId xmlns:a16="http://schemas.microsoft.com/office/drawing/2014/main" id="{C8D66BD3-9AC3-105A-A321-F156BEBDAB92}"/>
              </a:ext>
            </a:extLst>
          </p:cNvPr>
          <p:cNvSpPr txBox="1"/>
          <p:nvPr/>
        </p:nvSpPr>
        <p:spPr>
          <a:xfrm>
            <a:off x="3382124" y="5383974"/>
            <a:ext cx="2379794" cy="523220"/>
          </a:xfrm>
          <a:prstGeom prst="rect">
            <a:avLst/>
          </a:prstGeom>
          <a:noFill/>
        </p:spPr>
        <p:txBody>
          <a:bodyPr wrap="square" rtlCol="0">
            <a:spAutoFit/>
          </a:bodyPr>
          <a:lstStyle/>
          <a:p>
            <a:r>
              <a:rPr lang="zh-CN" altLang="en-US" sz="1400"/>
              <a:t>帮助人群和多</a:t>
            </a:r>
            <a:r>
              <a:rPr lang="en-US" altLang="zh-CN" sz="1400"/>
              <a:t>Agent</a:t>
            </a:r>
            <a:r>
              <a:rPr lang="zh-CN" altLang="en-US" sz="1400"/>
              <a:t>之间形成知识社区</a:t>
            </a:r>
          </a:p>
        </p:txBody>
      </p:sp>
    </p:spTree>
    <p:extLst>
      <p:ext uri="{BB962C8B-B14F-4D97-AF65-F5344CB8AC3E}">
        <p14:creationId xmlns:p14="http://schemas.microsoft.com/office/powerpoint/2010/main" val="974238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8" name="文本框 27"/>
          <p:cNvSpPr txBox="1"/>
          <p:nvPr/>
        </p:nvSpPr>
        <p:spPr>
          <a:xfrm>
            <a:off x="5884756" y="4126402"/>
            <a:ext cx="819455" cy="336695"/>
          </a:xfrm>
          <a:prstGeom prst="rect">
            <a:avLst/>
          </a:prstGeom>
          <a:noFill/>
        </p:spPr>
        <p:txBody>
          <a:bodyPr wrap="none" rtlCol="0">
            <a:spAutoFit/>
          </a:bodyPr>
          <a:lstStyle>
            <a:defPPr>
              <a:defRPr lang="zh-CN"/>
            </a:defPPr>
            <a:lvl1pPr algn="ctr" fontAlgn="auto">
              <a:lnSpc>
                <a:spcPct val="150000"/>
              </a:lnSpc>
              <a:spcBef>
                <a:spcPts val="0"/>
              </a:spcBef>
              <a:spcAft>
                <a:spcPts val="0"/>
              </a:spcAft>
              <a:defRPr sz="1200" b="1">
                <a:solidFill>
                  <a:srgbClr val="15994D"/>
                </a:solidFill>
                <a:latin typeface="微软雅黑" panose="020B0503020204020204" pitchFamily="34" charset="-122"/>
                <a:ea typeface="微软雅黑" panose="020B0503020204020204" pitchFamily="34" charset="-122"/>
              </a:defRPr>
            </a:lvl1p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a:solidFill>
                  <a:prstClr val="white"/>
                </a:solidFill>
                <a:sym typeface="微软雅黑" panose="020B0503020204020204" pitchFamily="34" charset="-122"/>
              </a:rPr>
              <a:t>浙江大学</a:t>
            </a:r>
            <a:endPar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9" name="组合 8"/>
          <p:cNvGrpSpPr/>
          <p:nvPr/>
        </p:nvGrpSpPr>
        <p:grpSpPr>
          <a:xfrm flipV="1">
            <a:off x="3939540" y="4327408"/>
            <a:ext cx="4922520" cy="0"/>
            <a:chOff x="2019300" y="5169122"/>
            <a:chExt cx="5128260" cy="0"/>
          </a:xfrm>
        </p:grpSpPr>
        <p:cxnSp>
          <p:nvCxnSpPr>
            <p:cNvPr id="26" name="直接连接符 25"/>
            <p:cNvCxnSpPr/>
            <p:nvPr/>
          </p:nvCxnSpPr>
          <p:spPr bwMode="auto">
            <a:xfrm>
              <a:off x="2019300" y="5169122"/>
              <a:ext cx="1844514" cy="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27" name="直接连接符 26"/>
            <p:cNvCxnSpPr/>
            <p:nvPr/>
          </p:nvCxnSpPr>
          <p:spPr bwMode="auto">
            <a:xfrm>
              <a:off x="5001591" y="5169122"/>
              <a:ext cx="2145969" cy="0"/>
            </a:xfrm>
            <a:prstGeom prst="line">
              <a:avLst/>
            </a:prstGeom>
            <a:noFill/>
            <a:ln w="9525" cap="flat" cmpd="sng" algn="ctr">
              <a:solidFill>
                <a:schemeClr val="bg1">
                  <a:lumMod val="85000"/>
                </a:schemeClr>
              </a:solidFill>
              <a:prstDash val="solid"/>
              <a:round/>
              <a:headEnd type="none" w="med" len="med"/>
              <a:tailEnd type="none" w="med" len="med"/>
            </a:ln>
            <a:effectLst/>
          </p:spPr>
        </p:cxnSp>
      </p:grpSp>
      <p:sp>
        <p:nvSpPr>
          <p:cNvPr id="4" name="文本框 3"/>
          <p:cNvSpPr txBox="1"/>
          <p:nvPr/>
        </p:nvSpPr>
        <p:spPr>
          <a:xfrm>
            <a:off x="4376485" y="2797466"/>
            <a:ext cx="4031873" cy="1015663"/>
          </a:xfrm>
          <a:prstGeom prst="rect">
            <a:avLst/>
          </a:prstGeom>
          <a:noFill/>
        </p:spPr>
        <p:txBody>
          <a:bodyPr wrap="none" rtlCol="0">
            <a:spAutoFit/>
          </a:bodyPr>
          <a:lstStyle/>
          <a:p>
            <a:r>
              <a:rPr kumimoji="1" lang="zh-CN" altLang="en-US" sz="6000" dirty="0">
                <a:solidFill>
                  <a:schemeClr val="bg1"/>
                </a:solidFill>
                <a:latin typeface="华文行楷" panose="02010800040101010101" pitchFamily="2" charset="-122"/>
                <a:ea typeface="华文行楷" panose="02010800040101010101" pitchFamily="2" charset="-122"/>
              </a:rPr>
              <a:t>谢谢大家！</a:t>
            </a:r>
          </a:p>
        </p:txBody>
      </p:sp>
    </p:spTree>
  </p:cSld>
  <p:clrMapOvr>
    <a:masterClrMapping/>
  </p:clrMapOvr>
  <mc:AlternateContent xmlns:mc="http://schemas.openxmlformats.org/markup-compatibility/2006" xmlns:p14="http://schemas.microsoft.com/office/powerpoint/2010/main">
    <mc:Choice Requires="p14">
      <p:transition spd="med" p14:dur="700" advTm="3399">
        <p:fade/>
      </p:transition>
    </mc:Choice>
    <mc:Fallback xmlns="">
      <p:transition spd="med" advTm="339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sz="4000" dirty="0"/>
              <a:t>World</a:t>
            </a:r>
            <a:r>
              <a:rPr kumimoji="1" lang="zh-CN" altLang="en-US" sz="4000" dirty="0"/>
              <a:t> </a:t>
            </a:r>
            <a:r>
              <a:rPr kumimoji="1" lang="en-US" altLang="zh-CN" sz="4000" dirty="0"/>
              <a:t>Wide</a:t>
            </a:r>
            <a:r>
              <a:rPr kumimoji="1" lang="zh-CN" altLang="en-US" sz="4000" dirty="0"/>
              <a:t> </a:t>
            </a:r>
            <a:r>
              <a:rPr kumimoji="1" lang="en-US" altLang="zh-CN" sz="4000" dirty="0"/>
              <a:t>Web</a:t>
            </a:r>
            <a:r>
              <a:rPr kumimoji="1" lang="zh-CN" altLang="en-US" sz="4000" dirty="0"/>
              <a:t>的起源</a:t>
            </a:r>
            <a:endParaRPr kumimoji="1" lang="zh-CN" altLang="en-US" dirty="0"/>
          </a:p>
        </p:txBody>
      </p:sp>
      <p:sp>
        <p:nvSpPr>
          <p:cNvPr id="4" name="内容占位符 3">
            <a:extLst>
              <a:ext uri="{FF2B5EF4-FFF2-40B4-BE49-F238E27FC236}">
                <a16:creationId xmlns:a16="http://schemas.microsoft.com/office/drawing/2014/main" id="{5CBDB08C-28C8-B06B-D653-C1AE6DEA04A4}"/>
              </a:ext>
            </a:extLst>
          </p:cNvPr>
          <p:cNvSpPr>
            <a:spLocks noGrp="1"/>
          </p:cNvSpPr>
          <p:nvPr>
            <p:ph sz="quarter" idx="13"/>
          </p:nvPr>
        </p:nvSpPr>
        <p:spPr/>
        <p:txBody>
          <a:bodyPr/>
          <a:lstStyle/>
          <a:p>
            <a:endParaRPr lang="zh-CN" altLang="en-US"/>
          </a:p>
        </p:txBody>
      </p:sp>
      <p:sp>
        <p:nvSpPr>
          <p:cNvPr id="3" name="内容占位符 2">
            <a:extLst>
              <a:ext uri="{FF2B5EF4-FFF2-40B4-BE49-F238E27FC236}">
                <a16:creationId xmlns:a16="http://schemas.microsoft.com/office/drawing/2014/main" id="{3E20EBE7-5F28-A2D0-CDDE-4A8F070FF3F0}"/>
              </a:ext>
            </a:extLst>
          </p:cNvPr>
          <p:cNvSpPr>
            <a:spLocks noGrp="1"/>
          </p:cNvSpPr>
          <p:nvPr>
            <p:ph idx="1"/>
          </p:nvPr>
        </p:nvSpPr>
        <p:spPr/>
        <p:txBody>
          <a:bodyPr/>
          <a:lstStyle/>
          <a:p>
            <a:endParaRPr lang="zh-CN" altLang="en-US"/>
          </a:p>
        </p:txBody>
      </p:sp>
      <p:sp>
        <p:nvSpPr>
          <p:cNvPr id="5" name="MEMEX - 记忆机器"/>
          <p:cNvSpPr txBox="1"/>
          <p:nvPr/>
        </p:nvSpPr>
        <p:spPr>
          <a:xfrm>
            <a:off x="838200" y="1690688"/>
            <a:ext cx="3534295" cy="462686"/>
          </a:xfrm>
          <a:prstGeom prst="rect">
            <a:avLst/>
          </a:prstGeom>
        </p:spPr>
        <p:txBody>
          <a:bodyPr vert="horz" lIns="91440" tIns="45720" rIns="91440" bIns="45720" rtlCol="0">
            <a:normAutofit lnSpcReduction="10000"/>
          </a:bodyPr>
          <a:lstStyle>
            <a:lvl1pPr marL="0" indent="0" algn="l" defTabSz="397510" rtl="0" eaLnBrk="1" latinLnBrk="0" hangingPunct="1">
              <a:lnSpc>
                <a:spcPct val="90000"/>
              </a:lnSpc>
              <a:spcBef>
                <a:spcPts val="1500"/>
              </a:spcBef>
              <a:buSzTx/>
              <a:buFontTx/>
              <a:buNone/>
              <a:defRPr sz="3535" kern="1200">
                <a:solidFill>
                  <a:srgbClr val="747676"/>
                </a:solidFill>
                <a:latin typeface="+mn-lt"/>
                <a:ea typeface="+mn-ea"/>
                <a:cs typeface="+mn-cs"/>
                <a:sym typeface="DIN Condensed Bold"/>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a:t>MEMEX - </a:t>
            </a:r>
            <a:r>
              <a:rPr lang="zh-CN" altLang="en-US" sz="2800"/>
              <a:t>记忆机器</a:t>
            </a:r>
          </a:p>
        </p:txBody>
      </p:sp>
      <p:sp>
        <p:nvSpPr>
          <p:cNvPr id="6" name="Vannevar Bush"/>
          <p:cNvSpPr txBox="1"/>
          <p:nvPr/>
        </p:nvSpPr>
        <p:spPr>
          <a:xfrm>
            <a:off x="3422451" y="5455589"/>
            <a:ext cx="5035749" cy="453779"/>
          </a:xfrm>
          <a:prstGeom prst="rect">
            <a:avLst/>
          </a:prstGeom>
          <a:ln w="12700">
            <a:miter lim="400000"/>
          </a:ln>
        </p:spPr>
        <p:txBody>
          <a:bodyPr lIns="50800" tIns="50800" rIns="50800" bIns="50800" anchor="ctr">
            <a:spAutoFit/>
          </a:bodyPr>
          <a:lstStyle>
            <a:lvl1pPr algn="r">
              <a:lnSpc>
                <a:spcPct val="80000"/>
              </a:lnSpc>
              <a:spcBef>
                <a:spcPts val="0"/>
              </a:spcBef>
              <a:defRPr sz="6000" i="0" spc="0">
                <a:solidFill>
                  <a:srgbClr val="838787"/>
                </a:solidFill>
                <a:latin typeface="Baskerville"/>
                <a:ea typeface="Baskerville"/>
                <a:cs typeface="Baskerville"/>
                <a:sym typeface="Baskerville"/>
              </a:defRPr>
            </a:lvl1pPr>
          </a:lstStyle>
          <a:p>
            <a:r>
              <a:rPr sz="2800" err="1"/>
              <a:t>Vannevar</a:t>
            </a:r>
            <a:r>
              <a:rPr sz="2800"/>
              <a:t> Bush</a:t>
            </a:r>
          </a:p>
        </p:txBody>
      </p:sp>
      <p:sp>
        <p:nvSpPr>
          <p:cNvPr id="7" name="&quot;Wholly new forms of encyclopedias will appear, ready made with a mesh of associative trails running through them, ready to be dropped into the memex and there amplified”…"/>
          <p:cNvSpPr/>
          <p:nvPr/>
        </p:nvSpPr>
        <p:spPr>
          <a:xfrm>
            <a:off x="838200" y="2398363"/>
            <a:ext cx="8248650" cy="2558971"/>
          </a:xfrm>
          <a:custGeom>
            <a:avLst/>
            <a:gdLst/>
            <a:ahLst/>
            <a:cxnLst>
              <a:cxn ang="0">
                <a:pos x="wd2" y="hd2"/>
              </a:cxn>
              <a:cxn ang="5400000">
                <a:pos x="wd2" y="hd2"/>
              </a:cxn>
              <a:cxn ang="10800000">
                <a:pos x="wd2" y="hd2"/>
              </a:cxn>
              <a:cxn ang="16200000">
                <a:pos x="wd2" y="hd2"/>
              </a:cxn>
            </a:cxnLst>
            <a:rect l="0" t="0" r="r" b="b"/>
            <a:pathLst>
              <a:path w="21600" h="21600" extrusionOk="0">
                <a:moveTo>
                  <a:pt x="282" y="0"/>
                </a:moveTo>
                <a:cubicBezTo>
                  <a:pt x="126" y="0"/>
                  <a:pt x="0" y="274"/>
                  <a:pt x="0" y="614"/>
                </a:cubicBezTo>
                <a:lnTo>
                  <a:pt x="0" y="18250"/>
                </a:lnTo>
                <a:cubicBezTo>
                  <a:pt x="0" y="18589"/>
                  <a:pt x="126" y="18866"/>
                  <a:pt x="282" y="18866"/>
                </a:cubicBezTo>
                <a:lnTo>
                  <a:pt x="16083" y="18866"/>
                </a:lnTo>
                <a:lnTo>
                  <a:pt x="16866" y="21600"/>
                </a:lnTo>
                <a:lnTo>
                  <a:pt x="17650" y="18866"/>
                </a:lnTo>
                <a:lnTo>
                  <a:pt x="21317" y="18866"/>
                </a:lnTo>
                <a:cubicBezTo>
                  <a:pt x="21473" y="18866"/>
                  <a:pt x="21600" y="18589"/>
                  <a:pt x="21600" y="18250"/>
                </a:cubicBezTo>
                <a:lnTo>
                  <a:pt x="21600" y="614"/>
                </a:lnTo>
                <a:cubicBezTo>
                  <a:pt x="21600" y="274"/>
                  <a:pt x="21473" y="0"/>
                  <a:pt x="21317" y="0"/>
                </a:cubicBezTo>
                <a:lnTo>
                  <a:pt x="282" y="0"/>
                </a:lnTo>
                <a:close/>
              </a:path>
            </a:pathLst>
          </a:custGeom>
          <a:solidFill>
            <a:srgbClr val="34A5DA"/>
          </a:solidFill>
          <a:ln w="12700">
            <a:miter lim="400000"/>
          </a:ln>
        </p:spPr>
        <p:txBody>
          <a:bodyPr lIns="50800" tIns="50800" rIns="50800" bIns="50800" anchor="ctr"/>
          <a:lstStyle/>
          <a:p>
            <a:pPr algn="just">
              <a:spcBef>
                <a:spcPts val="2800"/>
              </a:spcBef>
              <a:defRPr sz="2500" i="0" spc="0">
                <a:solidFill>
                  <a:srgbClr val="FFFFFF"/>
                </a:solidFill>
                <a:latin typeface="Avenir Next Medium"/>
                <a:ea typeface="Avenir Next Medium"/>
                <a:cs typeface="Avenir Next Medium"/>
                <a:sym typeface="Avenir Next Medium"/>
              </a:defRPr>
            </a:pPr>
            <a:r>
              <a:rPr sz="2000"/>
              <a:t>"Wholly new forms of </a:t>
            </a:r>
            <a:r>
              <a:rPr sz="2000">
                <a:solidFill>
                  <a:srgbClr val="C41C2D"/>
                </a:solidFill>
              </a:rPr>
              <a:t>encyclopedias</a:t>
            </a:r>
            <a:r>
              <a:rPr sz="2000"/>
              <a:t> will appear, ready made with a </a:t>
            </a:r>
            <a:r>
              <a:rPr sz="2000">
                <a:solidFill>
                  <a:srgbClr val="AA1728"/>
                </a:solidFill>
              </a:rPr>
              <a:t>mesh of associative trails</a:t>
            </a:r>
            <a:r>
              <a:rPr sz="2000"/>
              <a:t> running through them, ready to be dropped into the </a:t>
            </a:r>
            <a:r>
              <a:rPr sz="2000" err="1"/>
              <a:t>memex</a:t>
            </a:r>
            <a:r>
              <a:rPr sz="2000"/>
              <a:t> and there amplified”</a:t>
            </a:r>
            <a:r>
              <a:rPr lang="zh-CN" altLang="en-US" sz="2000"/>
              <a:t>。</a:t>
            </a:r>
            <a:endParaRPr sz="2000"/>
          </a:p>
          <a:p>
            <a:pPr>
              <a:spcBef>
                <a:spcPts val="2800"/>
              </a:spcBef>
              <a:defRPr sz="3400" i="0" spc="0">
                <a:solidFill>
                  <a:srgbClr val="FFFFFF"/>
                </a:solidFill>
                <a:latin typeface="Avenir Next Medium"/>
                <a:ea typeface="Avenir Next Medium"/>
                <a:cs typeface="Avenir Next Medium"/>
                <a:sym typeface="Avenir Next Medium"/>
              </a:defRPr>
            </a:pPr>
            <a:r>
              <a:t>                         </a:t>
            </a:r>
            <a:r>
              <a:rPr sz="2000"/>
              <a:t>As We May Think, The Atlantic,1945</a:t>
            </a:r>
            <a:endParaRPr sz="2400"/>
          </a:p>
        </p:txBody>
      </p:sp>
      <p:sp>
        <p:nvSpPr>
          <p:cNvPr id="8" name="人的记忆偏重关联"/>
          <p:cNvSpPr/>
          <p:nvPr/>
        </p:nvSpPr>
        <p:spPr>
          <a:xfrm>
            <a:off x="838200" y="5382723"/>
            <a:ext cx="2167260" cy="350352"/>
          </a:xfrm>
          <a:prstGeom prst="rect">
            <a:avLst/>
          </a:prstGeom>
          <a:blipFill>
            <a:blip r:embed="rId3"/>
          </a:blipFill>
          <a:ln w="12700">
            <a:miter lim="400000"/>
          </a:ln>
        </p:spPr>
        <p:txBody>
          <a:bodyPr wrap="none" lIns="50800" tIns="50800" rIns="50800" bIns="50800" anchor="ctr">
            <a:spAutoFit/>
          </a:bodyPr>
          <a:lstStyle>
            <a:lvl1pPr algn="ctr">
              <a:lnSpc>
                <a:spcPct val="80000"/>
              </a:lnSpc>
              <a:spcBef>
                <a:spcPts val="0"/>
              </a:spcBef>
              <a:defRPr b="1" i="0" cap="all" spc="0">
                <a:solidFill>
                  <a:srgbClr val="FFFFFF"/>
                </a:solidFill>
                <a:latin typeface="Baskerville"/>
                <a:ea typeface="Baskerville"/>
                <a:cs typeface="Baskerville"/>
                <a:sym typeface="Baskerville"/>
              </a:defRPr>
            </a:lvl1pPr>
          </a:lstStyle>
          <a:p>
            <a:r>
              <a:rPr sz="2000" err="1"/>
              <a:t>人的记忆偏重关联</a:t>
            </a:r>
            <a:endParaRPr sz="2000"/>
          </a:p>
        </p:txBody>
      </p:sp>
      <p:pic>
        <p:nvPicPr>
          <p:cNvPr id="9" name="图像" descr="图像"/>
          <p:cNvPicPr>
            <a:picLocks noChangeAspect="1"/>
          </p:cNvPicPr>
          <p:nvPr/>
        </p:nvPicPr>
        <p:blipFill>
          <a:blip r:embed="rId4"/>
          <a:srcRect l="22299" r="22299"/>
          <a:stretch>
            <a:fillRect/>
          </a:stretch>
        </p:blipFill>
        <p:spPr>
          <a:xfrm>
            <a:off x="9726372" y="2153374"/>
            <a:ext cx="1997321" cy="2838785"/>
          </a:xfrm>
          <a:prstGeom prst="rect">
            <a:avLst/>
          </a:prstGeom>
          <a:ln w="12700">
            <a:miter lim="4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ir Tim Berners-Lee"/>
          <p:cNvSpPr txBox="1">
            <a:spLocks noGrp="1"/>
          </p:cNvSpPr>
          <p:nvPr>
            <p:ph type="body" sz="quarter" idx="21"/>
          </p:nvPr>
        </p:nvSpPr>
        <p:spPr>
          <a:xfrm>
            <a:off x="8501552" y="4255628"/>
            <a:ext cx="3584245" cy="346954"/>
          </a:xfrm>
          <a:prstGeom prst="rect">
            <a:avLst/>
          </a:prstGeom>
        </p:spPr>
        <p:txBody>
          <a:bodyPr/>
          <a:lstStyle>
            <a:lvl1pPr>
              <a:defRPr sz="2800"/>
            </a:lvl1pPr>
          </a:lstStyle>
          <a:p>
            <a:r>
              <a:rPr sz="2000" dirty="0"/>
              <a:t>Sir Tim Berners-Lee</a:t>
            </a:r>
          </a:p>
        </p:txBody>
      </p:sp>
      <p:pic>
        <p:nvPicPr>
          <p:cNvPr id="384" name="图像" descr="图像"/>
          <p:cNvPicPr>
            <a:picLocks noChangeAspect="1"/>
          </p:cNvPicPr>
          <p:nvPr/>
        </p:nvPicPr>
        <p:blipFill>
          <a:blip r:embed="rId3"/>
          <a:stretch>
            <a:fillRect/>
          </a:stretch>
        </p:blipFill>
        <p:spPr>
          <a:xfrm>
            <a:off x="6967536" y="5050126"/>
            <a:ext cx="1534016" cy="1534016"/>
          </a:xfrm>
          <a:prstGeom prst="rect">
            <a:avLst/>
          </a:prstGeom>
          <a:ln w="12700">
            <a:miter lim="400000"/>
            <a:headEnd/>
            <a:tailEnd/>
          </a:ln>
        </p:spPr>
      </p:pic>
      <p:sp>
        <p:nvSpPr>
          <p:cNvPr id="385" name="万维网创始人…"/>
          <p:cNvSpPr txBox="1"/>
          <p:nvPr/>
        </p:nvSpPr>
        <p:spPr>
          <a:xfrm>
            <a:off x="8783769" y="5162697"/>
            <a:ext cx="1758495" cy="1157176"/>
          </a:xfrm>
          <a:prstGeom prst="rect">
            <a:avLst/>
          </a:prstGeom>
          <a:ln w="12700">
            <a:miter lim="400000"/>
          </a:ln>
        </p:spPr>
        <p:txBody>
          <a:bodyPr wrap="none" lIns="35719" tIns="35719" rIns="35719" bIns="35719" anchor="ctr">
            <a:spAutoFit/>
          </a:bodyPr>
          <a:lstStyle/>
          <a:p>
            <a:pPr>
              <a:spcBef>
                <a:spcPts val="1685"/>
              </a:spcBef>
              <a:defRPr sz="2000" i="0" spc="0">
                <a:solidFill>
                  <a:srgbClr val="FFFFFF"/>
                </a:solidFill>
                <a:latin typeface="Avenir Next Medium"/>
                <a:ea typeface="Avenir Next Medium"/>
                <a:cs typeface="Avenir Next Medium"/>
                <a:sym typeface="Avenir Next Medium"/>
              </a:defRPr>
            </a:pPr>
            <a:r>
              <a:rPr sz="1405" err="1"/>
              <a:t>万维网创始人</a:t>
            </a:r>
            <a:endParaRPr sz="1405"/>
          </a:p>
          <a:p>
            <a:pPr>
              <a:spcBef>
                <a:spcPts val="1685"/>
              </a:spcBef>
              <a:defRPr sz="2000" i="0" spc="0">
                <a:solidFill>
                  <a:srgbClr val="FFFFFF"/>
                </a:solidFill>
                <a:latin typeface="Avenir Next Medium"/>
                <a:ea typeface="Avenir Next Medium"/>
                <a:cs typeface="Avenir Next Medium"/>
                <a:sym typeface="Avenir Next Medium"/>
              </a:defRPr>
            </a:pPr>
            <a:r>
              <a:rPr sz="1405" err="1"/>
              <a:t>MIT教授</a:t>
            </a:r>
            <a:endParaRPr sz="1405"/>
          </a:p>
          <a:p>
            <a:pPr>
              <a:spcBef>
                <a:spcPts val="1685"/>
              </a:spcBef>
              <a:defRPr sz="2000" i="0" spc="0">
                <a:solidFill>
                  <a:srgbClr val="FFFFFF"/>
                </a:solidFill>
                <a:latin typeface="Avenir Next Medium"/>
                <a:ea typeface="Avenir Next Medium"/>
                <a:cs typeface="Avenir Next Medium"/>
                <a:sym typeface="Avenir Next Medium"/>
              </a:defRPr>
            </a:pPr>
            <a:r>
              <a:rPr sz="1405"/>
              <a:t>2016年图灵奖获得者</a:t>
            </a:r>
          </a:p>
        </p:txBody>
      </p:sp>
      <p:sp>
        <p:nvSpPr>
          <p:cNvPr id="386" name="…This is why a &quot;web&quot; of notes with links  between them is far more useful than a fixed hierarchical system. …… Circles and arrows leave one free to describe the interrelationships between things in a way that tables, for example, do not. The system we ne"/>
          <p:cNvSpPr txBox="1"/>
          <p:nvPr/>
        </p:nvSpPr>
        <p:spPr>
          <a:xfrm>
            <a:off x="5786438" y="1116715"/>
            <a:ext cx="6405562" cy="1859356"/>
          </a:xfrm>
          <a:prstGeom prst="rect">
            <a:avLst/>
          </a:prstGeom>
          <a:ln w="12700">
            <a:miter lim="400000"/>
          </a:ln>
        </p:spPr>
        <p:txBody>
          <a:bodyPr wrap="square" lIns="35719" tIns="35719" rIns="35719" bIns="35719" anchor="ctr">
            <a:spAutoFit/>
          </a:bodyPr>
          <a:lstStyle/>
          <a:p>
            <a:pPr marR="321310" algn="just" defTabSz="321310">
              <a:lnSpc>
                <a:spcPct val="120000"/>
              </a:lnSpc>
              <a:defRPr sz="1800" i="0" spc="0">
                <a:solidFill>
                  <a:srgbClr val="FFFFFF"/>
                </a:solidFill>
                <a:latin typeface="Times New Roman" panose="02020603050405020304"/>
                <a:ea typeface="Times New Roman" panose="02020603050405020304"/>
                <a:cs typeface="Times New Roman" panose="02020603050405020304"/>
                <a:sym typeface="Times New Roman" panose="02020603050405020304"/>
              </a:defRPr>
            </a:pPr>
            <a:r>
              <a:rPr sz="1400" dirty="0"/>
              <a:t>…This is why a "web" of notes with links  between them is far more useful than a fixed hierarchical system. …… </a:t>
            </a:r>
            <a:r>
              <a:rPr sz="1400" dirty="0">
                <a:solidFill>
                  <a:srgbClr val="FFE989"/>
                </a:solidFill>
              </a:rPr>
              <a:t>Circles and arrows leave one free to describe the interrelationships between things in a way that tables, for example, do not.</a:t>
            </a:r>
            <a:r>
              <a:rPr sz="1400" dirty="0"/>
              <a:t> The system we need is like a diagram of circles and arrows, </a:t>
            </a:r>
            <a:r>
              <a:rPr sz="1400" dirty="0">
                <a:solidFill>
                  <a:srgbClr val="FF0000"/>
                </a:solidFill>
              </a:rPr>
              <a:t>where circles and arrows can stand for anything</a:t>
            </a:r>
            <a:r>
              <a:rPr sz="1400" dirty="0"/>
              <a:t>.</a:t>
            </a:r>
          </a:p>
          <a:p>
            <a:pPr marR="321310" algn="just" defTabSz="321310">
              <a:lnSpc>
                <a:spcPct val="120000"/>
              </a:lnSpc>
              <a:defRPr sz="1800" i="0" spc="0">
                <a:solidFill>
                  <a:srgbClr val="FFFFFF"/>
                </a:solidFill>
                <a:latin typeface="Times New Roman" panose="02020603050405020304"/>
                <a:ea typeface="Times New Roman" panose="02020603050405020304"/>
                <a:cs typeface="Times New Roman" panose="02020603050405020304"/>
                <a:sym typeface="Times New Roman" panose="02020603050405020304"/>
              </a:defRPr>
            </a:pPr>
            <a:r>
              <a:rPr sz="1400" dirty="0"/>
              <a:t>       </a:t>
            </a:r>
          </a:p>
          <a:p>
            <a:pPr marR="321310" lvl="1" algn="just" defTabSz="321310">
              <a:lnSpc>
                <a:spcPct val="120000"/>
              </a:lnSpc>
              <a:defRPr sz="1800" i="0" spc="0">
                <a:solidFill>
                  <a:srgbClr val="FFFFFF"/>
                </a:solidFill>
                <a:latin typeface="Times New Roman" panose="02020603050405020304"/>
                <a:ea typeface="Times New Roman" panose="02020603050405020304"/>
                <a:cs typeface="Times New Roman" panose="02020603050405020304"/>
                <a:sym typeface="Times New Roman" panose="02020603050405020304"/>
              </a:defRPr>
            </a:pPr>
            <a:r>
              <a:rPr sz="1400" dirty="0"/>
              <a:t>           </a:t>
            </a:r>
            <a:r>
              <a:rPr sz="1100" dirty="0"/>
              <a:t>Information Management: A proposal 1989.</a:t>
            </a:r>
          </a:p>
        </p:txBody>
      </p:sp>
      <p:sp>
        <p:nvSpPr>
          <p:cNvPr id="387" name="万维网是以链接为中心的信息系统…"/>
          <p:cNvSpPr txBox="1"/>
          <p:nvPr/>
        </p:nvSpPr>
        <p:spPr>
          <a:xfrm>
            <a:off x="6180786" y="226949"/>
            <a:ext cx="4844917" cy="884538"/>
          </a:xfrm>
          <a:prstGeom prst="rect">
            <a:avLst/>
          </a:prstGeom>
          <a:ln w="12700">
            <a:miter lim="400000"/>
          </a:ln>
        </p:spPr>
        <p:txBody>
          <a:bodyPr wrap="none" lIns="35719" tIns="35719" rIns="35719" bIns="35719" anchor="ctr">
            <a:spAutoFit/>
          </a:bodyPr>
          <a:lstStyle/>
          <a:p>
            <a:pPr marR="321310" algn="ctr" defTabSz="321310">
              <a:lnSpc>
                <a:spcPct val="120000"/>
              </a:lnSpc>
              <a:defRPr sz="2300" b="1" i="0" spc="0">
                <a:solidFill>
                  <a:srgbClr val="FFFFFF"/>
                </a:solidFill>
                <a:latin typeface="Times New Roman" panose="02020603050405020304"/>
                <a:ea typeface="Times New Roman" panose="02020603050405020304"/>
                <a:cs typeface="Times New Roman" panose="02020603050405020304"/>
                <a:sym typeface="Times New Roman" panose="02020603050405020304"/>
              </a:defRPr>
            </a:pPr>
            <a:r>
              <a:rPr dirty="0" err="1">
                <a:solidFill>
                  <a:schemeClr val="tx1">
                    <a:lumMod val="95000"/>
                    <a:lumOff val="5000"/>
                  </a:schemeClr>
                </a:solidFill>
              </a:rPr>
              <a:t>万维网是以链接为中心的信息系统</a:t>
            </a:r>
            <a:endParaRPr dirty="0">
              <a:solidFill>
                <a:schemeClr val="tx1">
                  <a:lumMod val="95000"/>
                  <a:lumOff val="5000"/>
                </a:schemeClr>
              </a:solidFill>
            </a:endParaRPr>
          </a:p>
          <a:p>
            <a:pPr marR="321310" algn="ctr" defTabSz="321310">
              <a:lnSpc>
                <a:spcPct val="120000"/>
              </a:lnSpc>
              <a:defRPr sz="2300" b="1" i="0" spc="0">
                <a:solidFill>
                  <a:srgbClr val="FFFFFF"/>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tx1">
                    <a:lumMod val="95000"/>
                    <a:lumOff val="5000"/>
                  </a:schemeClr>
                </a:solidFill>
              </a:rPr>
              <a:t>Linked Information System</a:t>
            </a:r>
          </a:p>
        </p:txBody>
      </p:sp>
      <p:sp>
        <p:nvSpPr>
          <p:cNvPr id="388" name="以“链接”为中心的系统，在开放的互联网环境里面更加容易生长和扩展。这一理念逐步被人们实现，并演化发展成为今天的万维网。"/>
          <p:cNvSpPr/>
          <p:nvPr/>
        </p:nvSpPr>
        <p:spPr>
          <a:xfrm>
            <a:off x="5786437" y="3375568"/>
            <a:ext cx="6200775" cy="596062"/>
          </a:xfrm>
          <a:prstGeom prst="rect">
            <a:avLst/>
          </a:prstGeom>
          <a:blipFill>
            <a:blip r:embed="rId4"/>
          </a:blipFill>
          <a:ln w="12700">
            <a:miter lim="400000"/>
          </a:ln>
        </p:spPr>
        <p:txBody>
          <a:bodyPr wrap="square" lIns="35719" tIns="35719" rIns="35719" bIns="35719" anchor="ctr">
            <a:spAutoFit/>
          </a:bodyPr>
          <a:lstStyle>
            <a:lvl1pPr algn="just">
              <a:lnSpc>
                <a:spcPct val="120000"/>
              </a:lnSpc>
              <a:spcBef>
                <a:spcPts val="0"/>
              </a:spcBef>
              <a:defRPr sz="2100" b="1" i="0" cap="all" spc="0">
                <a:solidFill>
                  <a:srgbClr val="FFFFFF"/>
                </a:solidFill>
                <a:latin typeface="Baskerville"/>
                <a:ea typeface="Baskerville"/>
                <a:cs typeface="Baskerville"/>
                <a:sym typeface="Baskerville"/>
              </a:defRPr>
            </a:lvl1pPr>
          </a:lstStyle>
          <a:p>
            <a:r>
              <a:rPr sz="1475" err="1"/>
              <a:t>以“链接”为中心的系统，在开放的互联网环境里面更加容易生长和扩展。这一理念逐步被人们实现，并演化发展成为今天的万维网</a:t>
            </a:r>
            <a:r>
              <a:rPr sz="1475"/>
              <a:t>。</a:t>
            </a:r>
          </a:p>
        </p:txBody>
      </p:sp>
      <p:pic>
        <p:nvPicPr>
          <p:cNvPr id="389" name="图像" descr="图像"/>
          <p:cNvPicPr>
            <a:picLocks noChangeAspect="1"/>
          </p:cNvPicPr>
          <p:nvPr/>
        </p:nvPicPr>
        <p:blipFill>
          <a:blip r:embed="rId5"/>
          <a:stretch>
            <a:fillRect/>
          </a:stretch>
        </p:blipFill>
        <p:spPr>
          <a:xfrm>
            <a:off x="311460" y="105766"/>
            <a:ext cx="5093369" cy="6858001"/>
          </a:xfrm>
          <a:prstGeom prst="rect">
            <a:avLst/>
          </a:prstGeom>
          <a:ln w="12700">
            <a:miter lim="400000"/>
            <a:headEnd/>
            <a:tailEnd/>
          </a:ln>
        </p:spPr>
      </p:pic>
      <p:grpSp>
        <p:nvGrpSpPr>
          <p:cNvPr id="400" name="成组"/>
          <p:cNvGrpSpPr/>
          <p:nvPr/>
        </p:nvGrpSpPr>
        <p:grpSpPr>
          <a:xfrm>
            <a:off x="1468355" y="1035238"/>
            <a:ext cx="1248059" cy="3317616"/>
            <a:chOff x="0" y="0"/>
            <a:chExt cx="2301581" cy="6249255"/>
          </a:xfrm>
        </p:grpSpPr>
        <p:sp>
          <p:nvSpPr>
            <p:cNvPr id="390" name="MEMEX"/>
            <p:cNvSpPr/>
            <p:nvPr/>
          </p:nvSpPr>
          <p:spPr>
            <a:xfrm>
              <a:off x="0" y="0"/>
              <a:ext cx="2301582" cy="749339"/>
            </a:xfrm>
            <a:prstGeom prst="roundRect">
              <a:avLst>
                <a:gd name="adj" fmla="val 3750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square" lIns="35719" tIns="35719" rIns="35719" bIns="35719" numCol="1" anchor="ctr">
              <a:noAutofit/>
            </a:bodyPr>
            <a:lstStyle>
              <a:lvl1pPr algn="ctr">
                <a:lnSpc>
                  <a:spcPct val="80000"/>
                </a:lnSpc>
                <a:spcBef>
                  <a:spcPts val="0"/>
                </a:spcBef>
                <a:defRPr sz="1700" b="1" i="0" cap="all" spc="0">
                  <a:solidFill>
                    <a:srgbClr val="FFFFFF"/>
                  </a:solidFill>
                  <a:latin typeface="Baskerville"/>
                  <a:ea typeface="Baskerville"/>
                  <a:cs typeface="Baskerville"/>
                  <a:sym typeface="Baskerville"/>
                </a:defRPr>
              </a:lvl1pPr>
            </a:lstStyle>
            <a:p>
              <a:r>
                <a:rPr sz="1195"/>
                <a:t>MEMEX</a:t>
              </a:r>
            </a:p>
          </p:txBody>
        </p:sp>
        <p:sp>
          <p:nvSpPr>
            <p:cNvPr id="391" name="超文本"/>
            <p:cNvSpPr/>
            <p:nvPr/>
          </p:nvSpPr>
          <p:spPr>
            <a:xfrm>
              <a:off x="82934" y="1963867"/>
              <a:ext cx="2135713" cy="749339"/>
            </a:xfrm>
            <a:prstGeom prst="roundRect">
              <a:avLst>
                <a:gd name="adj" fmla="val 3750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square" lIns="35719" tIns="35719" rIns="35719" bIns="35719" numCol="1" anchor="ctr">
              <a:noAutofit/>
            </a:bodyPr>
            <a:lstStyle>
              <a:lvl1pPr algn="ctr">
                <a:lnSpc>
                  <a:spcPct val="80000"/>
                </a:lnSpc>
                <a:spcBef>
                  <a:spcPts val="0"/>
                </a:spcBef>
                <a:defRPr sz="1900" b="1" i="0" cap="all" spc="0">
                  <a:solidFill>
                    <a:srgbClr val="FFFFFF"/>
                  </a:solidFill>
                  <a:latin typeface="Baskerville"/>
                  <a:ea typeface="Baskerville"/>
                  <a:cs typeface="Baskerville"/>
                  <a:sym typeface="Baskerville"/>
                </a:defRPr>
              </a:lvl1pPr>
            </a:lstStyle>
            <a:p>
              <a:r>
                <a:rPr sz="1335" dirty="0" err="1"/>
                <a:t>超文本</a:t>
              </a:r>
              <a:endParaRPr sz="1335" dirty="0"/>
            </a:p>
          </p:txBody>
        </p:sp>
        <p:sp>
          <p:nvSpPr>
            <p:cNvPr id="392" name="Web"/>
            <p:cNvSpPr/>
            <p:nvPr/>
          </p:nvSpPr>
          <p:spPr>
            <a:xfrm>
              <a:off x="0" y="3731892"/>
              <a:ext cx="2301582" cy="749339"/>
            </a:xfrm>
            <a:prstGeom prst="roundRect">
              <a:avLst>
                <a:gd name="adj" fmla="val 3750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square" lIns="35719" tIns="35719" rIns="35719" bIns="35719" numCol="1" anchor="ctr">
              <a:noAutofit/>
            </a:bodyPr>
            <a:lstStyle>
              <a:lvl1pPr algn="ctr">
                <a:lnSpc>
                  <a:spcPct val="80000"/>
                </a:lnSpc>
                <a:spcBef>
                  <a:spcPts val="0"/>
                </a:spcBef>
                <a:defRPr sz="1900" b="1" i="0" cap="all" spc="0">
                  <a:solidFill>
                    <a:srgbClr val="FFFFFF"/>
                  </a:solidFill>
                  <a:latin typeface="Baskerville"/>
                  <a:ea typeface="Baskerville"/>
                  <a:cs typeface="Baskerville"/>
                  <a:sym typeface="Baskerville"/>
                </a:defRPr>
              </a:lvl1pPr>
            </a:lstStyle>
            <a:p>
              <a:r>
                <a:rPr sz="1335"/>
                <a:t>Web</a:t>
              </a:r>
            </a:p>
          </p:txBody>
        </p:sp>
        <p:sp>
          <p:nvSpPr>
            <p:cNvPr id="393" name="维基百科"/>
            <p:cNvSpPr/>
            <p:nvPr/>
          </p:nvSpPr>
          <p:spPr>
            <a:xfrm>
              <a:off x="0" y="5499917"/>
              <a:ext cx="2301582" cy="749339"/>
            </a:xfrm>
            <a:prstGeom prst="roundRect">
              <a:avLst>
                <a:gd name="adj" fmla="val 3750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square" lIns="35719" tIns="35719" rIns="35719" bIns="35719" numCol="1" anchor="ctr">
              <a:noAutofit/>
            </a:bodyPr>
            <a:lstStyle>
              <a:lvl1pPr algn="ctr">
                <a:lnSpc>
                  <a:spcPct val="80000"/>
                </a:lnSpc>
                <a:spcBef>
                  <a:spcPts val="0"/>
                </a:spcBef>
                <a:defRPr sz="1900" b="1" i="0" cap="all" spc="0">
                  <a:solidFill>
                    <a:srgbClr val="FFFFFF"/>
                  </a:solidFill>
                  <a:latin typeface="Baskerville"/>
                  <a:ea typeface="Baskerville"/>
                  <a:cs typeface="Baskerville"/>
                  <a:sym typeface="Baskerville"/>
                </a:defRPr>
              </a:lvl1pPr>
            </a:lstStyle>
            <a:p>
              <a:r>
                <a:rPr sz="1335"/>
                <a:t>维基百科</a:t>
              </a:r>
            </a:p>
          </p:txBody>
        </p:sp>
        <p:pic>
          <p:nvPicPr>
            <p:cNvPr id="394" name="线条 线条" descr="线条 线条"/>
            <p:cNvPicPr/>
            <p:nvPr/>
          </p:nvPicPr>
          <p:blipFill>
            <a:blip r:embed="rId6"/>
            <a:stretch>
              <a:fillRect/>
            </a:stretch>
          </p:blipFill>
          <p:spPr>
            <a:xfrm rot="5400000">
              <a:off x="568805" y="1168587"/>
              <a:ext cx="1163662" cy="45790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pic>
        <p:pic>
          <p:nvPicPr>
            <p:cNvPr id="396" name="线条 线条" descr="线条 线条"/>
            <p:cNvPicPr/>
            <p:nvPr/>
          </p:nvPicPr>
          <p:blipFill>
            <a:blip r:embed="rId6"/>
            <a:stretch>
              <a:fillRect/>
            </a:stretch>
          </p:blipFill>
          <p:spPr>
            <a:xfrm rot="5400000">
              <a:off x="568805" y="2936612"/>
              <a:ext cx="1163662" cy="45790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pic>
        <p:pic>
          <p:nvPicPr>
            <p:cNvPr id="398" name="线条 线条" descr="线条 线条"/>
            <p:cNvPicPr/>
            <p:nvPr/>
          </p:nvPicPr>
          <p:blipFill>
            <a:blip r:embed="rId6"/>
            <a:stretch>
              <a:fillRect/>
            </a:stretch>
          </p:blipFill>
          <p:spPr>
            <a:xfrm rot="5400000">
              <a:off x="568805" y="4704637"/>
              <a:ext cx="1163662" cy="45790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pic>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indefinite" fill="hold"/>
                                        <p:tgtEl>
                                          <p:spTgt spid="400"/>
                                        </p:tgtEl>
                                        <p:attrNameLst>
                                          <p:attrName>style.visibility</p:attrName>
                                        </p:attrNameLst>
                                      </p:cBhvr>
                                      <p:to>
                                        <p:strVal val="visible"/>
                                      </p:to>
                                    </p:set>
                                    <p:animEffect transition="in" filter="box(out)">
                                      <p:cBhvr>
                                        <p:cTn id="7" dur="10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知识图谱溯源：</a:t>
            </a:r>
            <a:r>
              <a:rPr lang="en-US" altLang="zh-CN" sz="3600"/>
              <a:t>The Semantic Web</a:t>
            </a:r>
            <a:endParaRPr lang="zh-CN" altLang="en-US"/>
          </a:p>
        </p:txBody>
      </p:sp>
      <p:sp>
        <p:nvSpPr>
          <p:cNvPr id="3" name="内容占位符 2">
            <a:extLst>
              <a:ext uri="{FF2B5EF4-FFF2-40B4-BE49-F238E27FC236}">
                <a16:creationId xmlns:a16="http://schemas.microsoft.com/office/drawing/2014/main" id="{F907DFAB-FFE9-A824-2477-D804F945565E}"/>
              </a:ext>
            </a:extLst>
          </p:cNvPr>
          <p:cNvSpPr>
            <a:spLocks noGrp="1"/>
          </p:cNvSpPr>
          <p:nvPr>
            <p:ph sz="quarter" idx="13"/>
          </p:nvPr>
        </p:nvSpPr>
        <p:spPr/>
        <p:txBody>
          <a:bodyPr/>
          <a:lstStyle/>
          <a:p>
            <a:endParaRPr lang="zh-CN" altLang="en-US"/>
          </a:p>
        </p:txBody>
      </p:sp>
      <p:sp>
        <p:nvSpPr>
          <p:cNvPr id="2" name="内容占位符 1">
            <a:extLst>
              <a:ext uri="{FF2B5EF4-FFF2-40B4-BE49-F238E27FC236}">
                <a16:creationId xmlns:a16="http://schemas.microsoft.com/office/drawing/2014/main" id="{A0E48ED0-9C5A-4542-31DB-8D947F7CF376}"/>
              </a:ext>
            </a:extLst>
          </p:cNvPr>
          <p:cNvSpPr>
            <a:spLocks noGrp="1"/>
          </p:cNvSpPr>
          <p:nvPr>
            <p:ph idx="1"/>
          </p:nvPr>
        </p:nvSpPr>
        <p:spPr/>
        <p:txBody>
          <a:bodyPr/>
          <a:lstStyle/>
          <a:p>
            <a:endParaRPr lang="zh-CN" altLang="en-US"/>
          </a:p>
        </p:txBody>
      </p:sp>
      <p:pic>
        <p:nvPicPr>
          <p:cNvPr id="9" name="图片 8"/>
          <p:cNvPicPr>
            <a:picLocks noChangeAspect="1"/>
          </p:cNvPicPr>
          <p:nvPr/>
        </p:nvPicPr>
        <p:blipFill>
          <a:blip r:embed="rId3"/>
          <a:stretch>
            <a:fillRect/>
          </a:stretch>
        </p:blipFill>
        <p:spPr>
          <a:xfrm>
            <a:off x="1106070" y="1105688"/>
            <a:ext cx="9772164" cy="5223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3"/>
          <a:srcRect l="4790" t="21067" r="-2" b="18246"/>
          <a:stretch>
            <a:fillRect/>
          </a:stretch>
        </p:blipFill>
        <p:spPr>
          <a:xfrm>
            <a:off x="20" y="10"/>
            <a:ext cx="12191981" cy="6857990"/>
          </a:xfrm>
          <a:prstGeom prst="rect">
            <a:avLst/>
          </a:prstGeom>
        </p:spPr>
      </p:pic>
      <p:sp>
        <p:nvSpPr>
          <p:cNvPr id="8" name="Rectangle 11"/>
          <p:cNvSpPr>
            <a:spLocks noGrp="1" noRot="1" noChangeAspect="1" noMove="1" noResize="1" noEditPoints="1" noAdjustHandles="1" noChangeArrowheads="1" noChangeShapeType="1" noTextEdit="1"/>
          </p:cNvSpPr>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灯片编号占位符 3"/>
          <p:cNvSpPr>
            <a:spLocks noGrp="1"/>
          </p:cNvSpPr>
          <p:nvPr>
            <p:ph type="sldNum" sz="quarter" idx="2"/>
          </p:nvPr>
        </p:nvSpPr>
        <p:spPr/>
        <p:txBody>
          <a:bodyPr vert="horz"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0C86A48D-B8D4-430A-AE1C-E921A6F75A10}" type="slidenum">
              <a:rPr lang="zh-CN" altLang="en-US" smtClean="0"/>
              <a:pPr>
                <a:spcAft>
                  <a:spcPts val="600"/>
                </a:spcAft>
                <a:defRPr/>
              </a:pPr>
              <a:t>5</a:t>
            </a:fld>
            <a:endParaRPr lang="en-US" altLang="zh-CN">
              <a:solidFill>
                <a:schemeClr val="tx1"/>
              </a:solidFill>
              <a:latin typeface="Calibri" panose="020F0502020204030204"/>
            </a:endParaRPr>
          </a:p>
        </p:txBody>
      </p:sp>
      <p:sp>
        <p:nvSpPr>
          <p:cNvPr id="2" name="标题 1"/>
          <p:cNvSpPr>
            <a:spLocks noGrp="1"/>
          </p:cNvSpPr>
          <p:nvPr>
            <p:ph type="title" idx="4294967295"/>
          </p:nvPr>
        </p:nvSpPr>
        <p:spPr>
          <a:xfrm>
            <a:off x="66040" y="4241800"/>
            <a:ext cx="8655050" cy="1269405"/>
          </a:xfrm>
          <a:prstGeom prst="rect">
            <a:avLst/>
          </a:prstGeom>
        </p:spPr>
        <p:txBody>
          <a:bodyPr vert="horz" lIns="91440" tIns="45720" rIns="91440" bIns="45720" rtlCol="0" anchor="b">
            <a:normAutofit/>
          </a:bodyPr>
          <a:lstStyle/>
          <a:p>
            <a:r>
              <a:rPr kumimoji="1" lang="en-US" altLang="zh-CN" sz="7200" b="1" dirty="0">
                <a:solidFill>
                  <a:schemeClr val="tx1">
                    <a:lumMod val="95000"/>
                    <a:lumOff val="5000"/>
                  </a:schemeClr>
                </a:solidFill>
                <a:effectLst>
                  <a:outerShdw blurRad="38100" dist="38100" dir="2700000" algn="tl">
                    <a:srgbClr val="000000">
                      <a:alpha val="43137"/>
                    </a:srgbClr>
                  </a:outerShdw>
                </a:effectLst>
                <a:latin typeface="+mj-lt"/>
                <a:ea typeface="+mj-ea"/>
              </a:rPr>
              <a:t>Linked Data</a:t>
            </a:r>
          </a:p>
        </p:txBody>
      </p:sp>
      <p:sp>
        <p:nvSpPr>
          <p:cNvPr id="9" name="Rectangle: Rounded Corners 13"/>
          <p:cNvSpPr>
            <a:spLocks noGrp="1" noRot="1" noChangeAspect="1" noMove="1" noResize="1" noEditPoints="1" noAdjustHandles="1" noChangeArrowheads="1" noChangeShapeType="1" noTextEdit="1"/>
          </p:cNvSpPr>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p:cNvSpPr txBox="1"/>
          <p:nvPr/>
        </p:nvSpPr>
        <p:spPr>
          <a:xfrm>
            <a:off x="-75280" y="5726448"/>
            <a:ext cx="10076329" cy="461665"/>
          </a:xfrm>
          <a:prstGeom prst="rect">
            <a:avLst/>
          </a:prstGeom>
          <a:noFill/>
        </p:spPr>
        <p:txBody>
          <a:bodyPr wrap="square" rtlCol="0">
            <a:spAutoFit/>
          </a:bodyPr>
          <a:lstStyle/>
          <a:p>
            <a:r>
              <a:rPr kumimoji="1" lang="zh-CN" altLang="en-US" sz="2400" b="1" dirty="0">
                <a:effectLst>
                  <a:outerShdw blurRad="38100" dist="38100" dir="2700000" algn="tl">
                    <a:srgbClr val="000000">
                      <a:alpha val="43137"/>
                    </a:srgbClr>
                  </a:outerShdw>
                </a:effectLst>
              </a:rPr>
              <a:t>利用规范化的语义表示（</a:t>
            </a:r>
            <a:r>
              <a:rPr kumimoji="1" lang="en-US" altLang="zh-CN" sz="2400" b="1" dirty="0">
                <a:effectLst>
                  <a:outerShdw blurRad="38100" dist="38100" dir="2700000" algn="tl">
                    <a:srgbClr val="000000">
                      <a:alpha val="43137"/>
                    </a:srgbClr>
                  </a:outerShdw>
                </a:effectLst>
              </a:rPr>
              <a:t>Schema</a:t>
            </a:r>
            <a:r>
              <a:rPr kumimoji="1" lang="zh-CN" altLang="en-US" sz="2400" b="1" dirty="0">
                <a:effectLst>
                  <a:outerShdw blurRad="38100" dist="38100" dir="2700000" algn="tl">
                    <a:srgbClr val="000000">
                      <a:alpha val="43137"/>
                    </a:srgbClr>
                  </a:outerShdw>
                </a:effectLst>
              </a:rPr>
              <a:t> </a:t>
            </a:r>
            <a:r>
              <a:rPr kumimoji="1" lang="en-US" altLang="zh-CN" sz="2400" b="1" dirty="0">
                <a:effectLst>
                  <a:outerShdw blurRad="38100" dist="38100" dir="2700000" algn="tl">
                    <a:srgbClr val="000000">
                      <a:alpha val="43137"/>
                    </a:srgbClr>
                  </a:outerShdw>
                </a:effectLst>
              </a:rPr>
              <a:t>&amp;</a:t>
            </a:r>
            <a:r>
              <a:rPr kumimoji="1" lang="zh-CN" altLang="en-US" sz="2400" b="1" dirty="0">
                <a:effectLst>
                  <a:outerShdw blurRad="38100" dist="38100" dir="2700000" algn="tl">
                    <a:srgbClr val="000000">
                      <a:alpha val="43137"/>
                    </a:srgbClr>
                  </a:outerShdw>
                </a:effectLst>
              </a:rPr>
              <a:t> </a:t>
            </a:r>
            <a:r>
              <a:rPr kumimoji="1" lang="en-US" altLang="zh-CN" sz="2400" b="1" dirty="0">
                <a:effectLst>
                  <a:outerShdw blurRad="38100" dist="38100" dir="2700000" algn="tl">
                    <a:srgbClr val="000000">
                      <a:alpha val="43137"/>
                    </a:srgbClr>
                  </a:outerShdw>
                </a:effectLst>
              </a:rPr>
              <a:t>Ontology</a:t>
            </a:r>
            <a:r>
              <a:rPr kumimoji="1" lang="zh-CN" altLang="en-US" sz="2400" b="1" dirty="0">
                <a:effectLst>
                  <a:outerShdw blurRad="38100" dist="38100" dir="2700000" algn="tl">
                    <a:srgbClr val="000000">
                      <a:alpha val="43137"/>
                    </a:srgbClr>
                  </a:outerShdw>
                </a:effectLst>
              </a:rPr>
              <a:t>）将碎片化的数据关联和融合</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a:t>各种</a:t>
            </a:r>
            <a:r>
              <a:rPr kumimoji="1" lang="en-US" altLang="zh-CN" sz="3600" dirty="0"/>
              <a:t>Linked Data</a:t>
            </a:r>
            <a:r>
              <a:rPr kumimoji="1" lang="zh-CN" altLang="en-US" sz="3600" dirty="0"/>
              <a:t>项目</a:t>
            </a:r>
            <a:endParaRPr kumimoji="1" lang="zh-CN" altLang="en-US" dirty="0"/>
          </a:p>
        </p:txBody>
      </p:sp>
      <p:sp>
        <p:nvSpPr>
          <p:cNvPr id="6" name="内容占位符 5">
            <a:extLst>
              <a:ext uri="{FF2B5EF4-FFF2-40B4-BE49-F238E27FC236}">
                <a16:creationId xmlns:a16="http://schemas.microsoft.com/office/drawing/2014/main" id="{3CCFC6BB-13FA-D5C0-D01C-1A29F3172905}"/>
              </a:ext>
            </a:extLst>
          </p:cNvPr>
          <p:cNvSpPr>
            <a:spLocks noGrp="1"/>
          </p:cNvSpPr>
          <p:nvPr>
            <p:ph sz="quarter" idx="13"/>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1216959" y="1005802"/>
            <a:ext cx="9758082" cy="5067283"/>
          </a:xfrm>
          <a:prstGeom prst="rect">
            <a:avLst/>
          </a:prstGeom>
        </p:spPr>
      </p:pic>
      <p:pic>
        <p:nvPicPr>
          <p:cNvPr id="3" name="图片 2"/>
          <p:cNvPicPr>
            <a:picLocks noChangeAspect="1"/>
          </p:cNvPicPr>
          <p:nvPr/>
        </p:nvPicPr>
        <p:blipFill>
          <a:blip r:embed="rId4"/>
          <a:stretch>
            <a:fillRect/>
          </a:stretch>
        </p:blipFill>
        <p:spPr>
          <a:xfrm>
            <a:off x="3597509" y="1178823"/>
            <a:ext cx="2236914" cy="6417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5846" y="119841"/>
            <a:ext cx="8655953" cy="601075"/>
          </a:xfrm>
        </p:spPr>
        <p:txBody>
          <a:bodyPr>
            <a:normAutofit fontScale="90000"/>
          </a:bodyPr>
          <a:lstStyle/>
          <a:p>
            <a:r>
              <a:rPr kumimoji="1" lang="zh-CN" altLang="en-US" sz="3200" dirty="0"/>
              <a:t>谷歌知识图谱：</a:t>
            </a:r>
            <a:r>
              <a:rPr kumimoji="1" lang="en-US" altLang="zh-CN" sz="4000" dirty="0"/>
              <a:t>Things, Not Strings</a:t>
            </a:r>
            <a:r>
              <a:rPr kumimoji="1" lang="zh-CN" altLang="en-US" sz="4000" dirty="0"/>
              <a:t> （</a:t>
            </a:r>
            <a:r>
              <a:rPr kumimoji="1" lang="en-US" altLang="zh-CN" sz="4000" dirty="0"/>
              <a:t>2012</a:t>
            </a:r>
            <a:r>
              <a:rPr kumimoji="1" lang="zh-CN" altLang="en-US" sz="4000" dirty="0"/>
              <a:t>）</a:t>
            </a:r>
            <a:endParaRPr kumimoji="1" lang="zh-CN" altLang="en-US" sz="3200" dirty="0"/>
          </a:p>
        </p:txBody>
      </p:sp>
      <p:sp>
        <p:nvSpPr>
          <p:cNvPr id="4" name="内容占位符 3">
            <a:extLst>
              <a:ext uri="{FF2B5EF4-FFF2-40B4-BE49-F238E27FC236}">
                <a16:creationId xmlns:a16="http://schemas.microsoft.com/office/drawing/2014/main" id="{C1A72041-5A6D-1E45-40AA-75636449FBA1}"/>
              </a:ext>
            </a:extLst>
          </p:cNvPr>
          <p:cNvSpPr>
            <a:spLocks noGrp="1"/>
          </p:cNvSpPr>
          <p:nvPr>
            <p:ph sz="quarter" idx="13"/>
          </p:nvPr>
        </p:nvSpPr>
        <p:spPr/>
        <p:txBody>
          <a:bodyPr/>
          <a:lstStyle/>
          <a:p>
            <a:endParaRPr lang="zh-CN" altLang="en-US"/>
          </a:p>
        </p:txBody>
      </p:sp>
      <p:grpSp>
        <p:nvGrpSpPr>
          <p:cNvPr id="7" name="组合 6">
            <a:extLst>
              <a:ext uri="{FF2B5EF4-FFF2-40B4-BE49-F238E27FC236}">
                <a16:creationId xmlns:a16="http://schemas.microsoft.com/office/drawing/2014/main" id="{6A285C0F-A92C-1CB8-B704-52072C248BD2}"/>
              </a:ext>
            </a:extLst>
          </p:cNvPr>
          <p:cNvGrpSpPr/>
          <p:nvPr/>
        </p:nvGrpSpPr>
        <p:grpSpPr>
          <a:xfrm>
            <a:off x="1435493" y="1327362"/>
            <a:ext cx="9460047" cy="4385248"/>
            <a:chOff x="2012820" y="1907976"/>
            <a:chExt cx="8166360" cy="4398182"/>
          </a:xfrm>
        </p:grpSpPr>
        <p:pic>
          <p:nvPicPr>
            <p:cNvPr id="8" name="图像" descr="图像">
              <a:extLst>
                <a:ext uri="{FF2B5EF4-FFF2-40B4-BE49-F238E27FC236}">
                  <a16:creationId xmlns:a16="http://schemas.microsoft.com/office/drawing/2014/main" id="{3DA6A9E0-E338-D036-7626-E305D40747AA}"/>
                </a:ext>
              </a:extLst>
            </p:cNvPr>
            <p:cNvPicPr>
              <a:picLocks noChangeAspect="1"/>
            </p:cNvPicPr>
            <p:nvPr/>
          </p:nvPicPr>
          <p:blipFill>
            <a:blip r:embed="rId3"/>
            <a:srcRect/>
            <a:stretch>
              <a:fillRect/>
            </a:stretch>
          </p:blipFill>
          <p:spPr>
            <a:xfrm>
              <a:off x="3635157" y="1907976"/>
              <a:ext cx="4918121" cy="2351757"/>
            </a:xfrm>
            <a:prstGeom prst="rect">
              <a:avLst/>
            </a:prstGeom>
            <a:ln w="76200">
              <a:solidFill>
                <a:srgbClr val="FFFFFF"/>
              </a:solidFill>
              <a:miter lim="400000"/>
              <a:headEnd/>
              <a:tailEnd/>
            </a:ln>
          </p:spPr>
        </p:pic>
        <p:pic>
          <p:nvPicPr>
            <p:cNvPr id="9" name="图像" descr="图像">
              <a:extLst>
                <a:ext uri="{FF2B5EF4-FFF2-40B4-BE49-F238E27FC236}">
                  <a16:creationId xmlns:a16="http://schemas.microsoft.com/office/drawing/2014/main" id="{4E700092-D071-E6AE-E6BE-71C8E0DC2C1F}"/>
                </a:ext>
              </a:extLst>
            </p:cNvPr>
            <p:cNvPicPr>
              <a:picLocks noChangeAspect="1"/>
            </p:cNvPicPr>
            <p:nvPr/>
          </p:nvPicPr>
          <p:blipFill>
            <a:blip r:embed="rId4"/>
            <a:srcRect l="3915" t="29828" r="6150" b="29828"/>
            <a:stretch>
              <a:fillRect/>
            </a:stretch>
          </p:blipFill>
          <p:spPr>
            <a:xfrm>
              <a:off x="2274758" y="5005122"/>
              <a:ext cx="2537146" cy="659157"/>
            </a:xfrm>
            <a:prstGeom prst="rect">
              <a:avLst/>
            </a:prstGeom>
            <a:ln w="76200">
              <a:solidFill>
                <a:srgbClr val="FFFFFF"/>
              </a:solidFill>
              <a:miter lim="400000"/>
              <a:headEnd/>
              <a:tailEnd/>
            </a:ln>
          </p:spPr>
        </p:pic>
        <p:pic>
          <p:nvPicPr>
            <p:cNvPr id="10" name="图像" descr="图像">
              <a:extLst>
                <a:ext uri="{FF2B5EF4-FFF2-40B4-BE49-F238E27FC236}">
                  <a16:creationId xmlns:a16="http://schemas.microsoft.com/office/drawing/2014/main" id="{973EC368-8F35-DA6D-CE34-737A0B891A26}"/>
                </a:ext>
              </a:extLst>
            </p:cNvPr>
            <p:cNvPicPr>
              <a:picLocks noChangeAspect="1"/>
            </p:cNvPicPr>
            <p:nvPr/>
          </p:nvPicPr>
          <p:blipFill>
            <a:blip r:embed="rId5"/>
            <a:srcRect/>
            <a:stretch>
              <a:fillRect/>
            </a:stretch>
          </p:blipFill>
          <p:spPr>
            <a:xfrm>
              <a:off x="5456800" y="4912041"/>
              <a:ext cx="1507332" cy="1066509"/>
            </a:xfrm>
            <a:prstGeom prst="rect">
              <a:avLst/>
            </a:prstGeom>
            <a:ln w="76200">
              <a:solidFill>
                <a:srgbClr val="FFFFFF"/>
              </a:solidFill>
              <a:miter lim="400000"/>
              <a:headEnd/>
              <a:tailEnd/>
            </a:ln>
          </p:spPr>
        </p:pic>
        <p:pic>
          <p:nvPicPr>
            <p:cNvPr id="11" name="图像" descr="图像">
              <a:extLst>
                <a:ext uri="{FF2B5EF4-FFF2-40B4-BE49-F238E27FC236}">
                  <a16:creationId xmlns:a16="http://schemas.microsoft.com/office/drawing/2014/main" id="{A723BF68-AF87-E4CD-582E-7F95749A9461}"/>
                </a:ext>
              </a:extLst>
            </p:cNvPr>
            <p:cNvPicPr>
              <a:picLocks noChangeAspect="1"/>
            </p:cNvPicPr>
            <p:nvPr/>
          </p:nvPicPr>
          <p:blipFill>
            <a:blip r:embed="rId6"/>
            <a:stretch>
              <a:fillRect/>
            </a:stretch>
          </p:blipFill>
          <p:spPr>
            <a:xfrm>
              <a:off x="7897708" y="5004281"/>
              <a:ext cx="1754344" cy="689018"/>
            </a:xfrm>
            <a:prstGeom prst="rect">
              <a:avLst/>
            </a:prstGeom>
            <a:ln w="76200">
              <a:solidFill>
                <a:srgbClr val="FFFFFF"/>
              </a:solidFill>
              <a:miter lim="400000"/>
              <a:headEnd/>
              <a:tailEnd/>
            </a:ln>
          </p:spPr>
        </p:pic>
        <p:sp>
          <p:nvSpPr>
            <p:cNvPr id="12" name="社区协同构建">
              <a:extLst>
                <a:ext uri="{FF2B5EF4-FFF2-40B4-BE49-F238E27FC236}">
                  <a16:creationId xmlns:a16="http://schemas.microsoft.com/office/drawing/2014/main" id="{4308D540-7D11-568E-7C97-731C486DB982}"/>
                </a:ext>
              </a:extLst>
            </p:cNvPr>
            <p:cNvSpPr txBox="1"/>
            <p:nvPr/>
          </p:nvSpPr>
          <p:spPr>
            <a:xfrm>
              <a:off x="2967367" y="5911347"/>
              <a:ext cx="1149354"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社区协同构建</a:t>
              </a:r>
            </a:p>
          </p:txBody>
        </p:sp>
        <p:sp>
          <p:nvSpPr>
            <p:cNvPr id="13" name="维基众包">
              <a:extLst>
                <a:ext uri="{FF2B5EF4-FFF2-40B4-BE49-F238E27FC236}">
                  <a16:creationId xmlns:a16="http://schemas.microsoft.com/office/drawing/2014/main" id="{7C264D11-116F-3BD3-AD71-FF0F795BEA78}"/>
                </a:ext>
              </a:extLst>
            </p:cNvPr>
            <p:cNvSpPr txBox="1"/>
            <p:nvPr/>
          </p:nvSpPr>
          <p:spPr>
            <a:xfrm>
              <a:off x="5813150" y="6017681"/>
              <a:ext cx="790281"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维基众包</a:t>
              </a:r>
            </a:p>
          </p:txBody>
        </p:sp>
        <p:sp>
          <p:nvSpPr>
            <p:cNvPr id="14" name="网页嵌入语义数据">
              <a:extLst>
                <a:ext uri="{FF2B5EF4-FFF2-40B4-BE49-F238E27FC236}">
                  <a16:creationId xmlns:a16="http://schemas.microsoft.com/office/drawing/2014/main" id="{E4CF8FA5-9E42-A292-17C2-480F5C0F4DEA}"/>
                </a:ext>
              </a:extLst>
            </p:cNvPr>
            <p:cNvSpPr txBox="1"/>
            <p:nvPr/>
          </p:nvSpPr>
          <p:spPr>
            <a:xfrm>
              <a:off x="8020352" y="5938522"/>
              <a:ext cx="1508426"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网页嵌入语义数据</a:t>
              </a:r>
            </a:p>
          </p:txBody>
        </p:sp>
        <p:pic>
          <p:nvPicPr>
            <p:cNvPr id="15" name="线条 线条" descr="线条 线条">
              <a:extLst>
                <a:ext uri="{FF2B5EF4-FFF2-40B4-BE49-F238E27FC236}">
                  <a16:creationId xmlns:a16="http://schemas.microsoft.com/office/drawing/2014/main" id="{6E7B4BCE-654D-F2EE-47DE-30F729DBFCBD}"/>
                </a:ext>
              </a:extLst>
            </p:cNvPr>
            <p:cNvPicPr/>
            <p:nvPr/>
          </p:nvPicPr>
          <p:blipFill>
            <a:blip r:embed="rId7"/>
            <a:stretch>
              <a:fillRect/>
            </a:stretch>
          </p:blipFill>
          <p:spPr>
            <a:xfrm rot="18900000">
              <a:off x="3379932" y="4389536"/>
              <a:ext cx="465474" cy="234094"/>
            </a:xfrm>
            <a:prstGeom prst="rect">
              <a:avLst/>
            </a:prstGeom>
          </p:spPr>
        </p:pic>
        <p:pic>
          <p:nvPicPr>
            <p:cNvPr id="16" name="线条 线条" descr="线条 线条">
              <a:extLst>
                <a:ext uri="{FF2B5EF4-FFF2-40B4-BE49-F238E27FC236}">
                  <a16:creationId xmlns:a16="http://schemas.microsoft.com/office/drawing/2014/main" id="{4D0D41DD-E30E-E1B9-4BEE-7C8D4CB5CF5C}"/>
                </a:ext>
              </a:extLst>
            </p:cNvPr>
            <p:cNvPicPr/>
            <p:nvPr/>
          </p:nvPicPr>
          <p:blipFill>
            <a:blip r:embed="rId8"/>
            <a:stretch>
              <a:fillRect/>
            </a:stretch>
          </p:blipFill>
          <p:spPr>
            <a:xfrm rot="16200000">
              <a:off x="5797245" y="4395331"/>
              <a:ext cx="835644" cy="234094"/>
            </a:xfrm>
            <a:prstGeom prst="rect">
              <a:avLst/>
            </a:prstGeom>
          </p:spPr>
        </p:pic>
        <p:pic>
          <p:nvPicPr>
            <p:cNvPr id="17" name="线条 线条" descr="线条 线条">
              <a:extLst>
                <a:ext uri="{FF2B5EF4-FFF2-40B4-BE49-F238E27FC236}">
                  <a16:creationId xmlns:a16="http://schemas.microsoft.com/office/drawing/2014/main" id="{8D9B2FF8-BB42-3B87-733A-A160A9EAB26A}"/>
                </a:ext>
              </a:extLst>
            </p:cNvPr>
            <p:cNvPicPr/>
            <p:nvPr/>
          </p:nvPicPr>
          <p:blipFill>
            <a:blip r:embed="rId9"/>
            <a:stretch>
              <a:fillRect/>
            </a:stretch>
          </p:blipFill>
          <p:spPr>
            <a:xfrm rot="13500000">
              <a:off x="8395357" y="4399912"/>
              <a:ext cx="474522" cy="234094"/>
            </a:xfrm>
            <a:prstGeom prst="rect">
              <a:avLst/>
            </a:prstGeom>
          </p:spPr>
        </p:pic>
        <p:sp>
          <p:nvSpPr>
            <p:cNvPr id="18" name="网页搜索">
              <a:extLst>
                <a:ext uri="{FF2B5EF4-FFF2-40B4-BE49-F238E27FC236}">
                  <a16:creationId xmlns:a16="http://schemas.microsoft.com/office/drawing/2014/main" id="{B23E0E25-A663-8852-9E6B-8B8E6F34BEEF}"/>
                </a:ext>
              </a:extLst>
            </p:cNvPr>
            <p:cNvSpPr/>
            <p:nvPr/>
          </p:nvSpPr>
          <p:spPr>
            <a:xfrm>
              <a:off x="2012820" y="2327152"/>
              <a:ext cx="1119497" cy="321469"/>
            </a:xfrm>
            <a:prstGeom prst="rect">
              <a:avLst/>
            </a:prstGeom>
            <a:ln w="12700">
              <a:miter lim="400000"/>
            </a:ln>
          </p:spPr>
          <p:txBody>
            <a:bodyPr lIns="35719" tIns="35719" rIns="35719" bIns="35719" anchor="ctr"/>
            <a:lstStyle>
              <a:lvl1pPr algn="ctr">
                <a:lnSpc>
                  <a:spcPct val="80000"/>
                </a:lnSpc>
                <a:spcBef>
                  <a:spcPts val="0"/>
                </a:spcBef>
                <a:defRPr sz="1700" b="1" i="0" cap="all" spc="0">
                  <a:solidFill>
                    <a:srgbClr val="838787"/>
                  </a:solidFill>
                  <a:latin typeface="Baskerville"/>
                  <a:ea typeface="Baskerville"/>
                  <a:cs typeface="Baskerville"/>
                  <a:sym typeface="Baskerville"/>
                </a:defRPr>
              </a:lvl1pPr>
            </a:lstStyle>
            <a:p>
              <a:r>
                <a:rPr sz="1195"/>
                <a:t>网页搜索</a:t>
              </a:r>
            </a:p>
          </p:txBody>
        </p:sp>
        <p:sp>
          <p:nvSpPr>
            <p:cNvPr id="19" name="语义搜索">
              <a:extLst>
                <a:ext uri="{FF2B5EF4-FFF2-40B4-BE49-F238E27FC236}">
                  <a16:creationId xmlns:a16="http://schemas.microsoft.com/office/drawing/2014/main" id="{50982133-2B85-6141-B38D-A8538644444F}"/>
                </a:ext>
              </a:extLst>
            </p:cNvPr>
            <p:cNvSpPr/>
            <p:nvPr/>
          </p:nvSpPr>
          <p:spPr>
            <a:xfrm>
              <a:off x="2012820" y="3535637"/>
              <a:ext cx="1119497" cy="315051"/>
            </a:xfrm>
            <a:prstGeom prst="rect">
              <a:avLst/>
            </a:prstGeom>
            <a:ln w="12700">
              <a:miter lim="400000"/>
            </a:ln>
          </p:spPr>
          <p:txBody>
            <a:bodyPr lIns="35719" tIns="35719" rIns="35719" bIns="35719" anchor="ctr"/>
            <a:lstStyle>
              <a:lvl1pPr algn="ctr">
                <a:lnSpc>
                  <a:spcPct val="80000"/>
                </a:lnSpc>
                <a:spcBef>
                  <a:spcPts val="0"/>
                </a:spcBef>
                <a:defRPr sz="1700" b="1" i="0" cap="all" spc="0">
                  <a:solidFill>
                    <a:srgbClr val="838787"/>
                  </a:solidFill>
                  <a:latin typeface="Baskerville"/>
                  <a:ea typeface="Baskerville"/>
                  <a:cs typeface="Baskerville"/>
                  <a:sym typeface="Baskerville"/>
                </a:defRPr>
              </a:lvl1pPr>
            </a:lstStyle>
            <a:p>
              <a:r>
                <a:rPr sz="1195"/>
                <a:t>语义搜索</a:t>
              </a:r>
            </a:p>
          </p:txBody>
        </p:sp>
        <p:sp>
          <p:nvSpPr>
            <p:cNvPr id="20" name="Web of Docs">
              <a:extLst>
                <a:ext uri="{FF2B5EF4-FFF2-40B4-BE49-F238E27FC236}">
                  <a16:creationId xmlns:a16="http://schemas.microsoft.com/office/drawing/2014/main" id="{5CA94376-871E-DE3E-B3BF-83DF2788398C}"/>
                </a:ext>
              </a:extLst>
            </p:cNvPr>
            <p:cNvSpPr/>
            <p:nvPr/>
          </p:nvSpPr>
          <p:spPr>
            <a:xfrm>
              <a:off x="8942790" y="2371699"/>
              <a:ext cx="1236390" cy="315051"/>
            </a:xfrm>
            <a:prstGeom prst="rect">
              <a:avLst/>
            </a:prstGeom>
            <a:ln w="12700">
              <a:miter lim="400000"/>
            </a:ln>
          </p:spPr>
          <p:txBody>
            <a:bodyPr lIns="35719" tIns="35719" rIns="35719" bIns="35719" anchor="ctr"/>
            <a:lstStyle>
              <a:lvl1pPr algn="ctr">
                <a:lnSpc>
                  <a:spcPct val="80000"/>
                </a:lnSpc>
                <a:spcBef>
                  <a:spcPts val="0"/>
                </a:spcBef>
                <a:defRPr sz="1700" b="1" i="0" cap="all" spc="0">
                  <a:solidFill>
                    <a:srgbClr val="838787"/>
                  </a:solidFill>
                  <a:latin typeface="Baskerville"/>
                  <a:ea typeface="Baskerville"/>
                  <a:cs typeface="Baskerville"/>
                  <a:sym typeface="Baskerville"/>
                </a:defRPr>
              </a:lvl1pPr>
            </a:lstStyle>
            <a:p>
              <a:r>
                <a:rPr sz="1195"/>
                <a:t>Web of Docs</a:t>
              </a:r>
            </a:p>
          </p:txBody>
        </p:sp>
        <p:sp>
          <p:nvSpPr>
            <p:cNvPr id="21" name="Web of Data">
              <a:extLst>
                <a:ext uri="{FF2B5EF4-FFF2-40B4-BE49-F238E27FC236}">
                  <a16:creationId xmlns:a16="http://schemas.microsoft.com/office/drawing/2014/main" id="{259D88B8-4307-7B63-CEBC-DA0C11FBE929}"/>
                </a:ext>
              </a:extLst>
            </p:cNvPr>
            <p:cNvSpPr/>
            <p:nvPr/>
          </p:nvSpPr>
          <p:spPr>
            <a:xfrm>
              <a:off x="8959006" y="3535390"/>
              <a:ext cx="1171524" cy="315051"/>
            </a:xfrm>
            <a:prstGeom prst="rect">
              <a:avLst/>
            </a:prstGeom>
            <a:ln w="12700">
              <a:miter lim="400000"/>
            </a:ln>
          </p:spPr>
          <p:txBody>
            <a:bodyPr lIns="35719" tIns="35719" rIns="35719" bIns="35719" anchor="ctr"/>
            <a:lstStyle>
              <a:lvl1pPr algn="ctr">
                <a:lnSpc>
                  <a:spcPct val="80000"/>
                </a:lnSpc>
                <a:spcBef>
                  <a:spcPts val="0"/>
                </a:spcBef>
                <a:defRPr sz="1700" b="1" i="0" cap="all" spc="0">
                  <a:solidFill>
                    <a:srgbClr val="838787"/>
                  </a:solidFill>
                  <a:latin typeface="Baskerville"/>
                  <a:ea typeface="Baskerville"/>
                  <a:cs typeface="Baskerville"/>
                  <a:sym typeface="Baskerville"/>
                </a:defRPr>
              </a:lvl1pPr>
            </a:lstStyle>
            <a:p>
              <a:r>
                <a:rPr sz="1195"/>
                <a:t>Web of Data</a:t>
              </a:r>
            </a:p>
          </p:txBody>
        </p:sp>
        <p:sp>
          <p:nvSpPr>
            <p:cNvPr id="22" name="线条">
              <a:extLst>
                <a:ext uri="{FF2B5EF4-FFF2-40B4-BE49-F238E27FC236}">
                  <a16:creationId xmlns:a16="http://schemas.microsoft.com/office/drawing/2014/main" id="{E34BE76B-2BAE-282D-51FF-2BAA5FE2D3A1}"/>
                </a:ext>
              </a:extLst>
            </p:cNvPr>
            <p:cNvSpPr/>
            <p:nvPr/>
          </p:nvSpPr>
          <p:spPr>
            <a:xfrm flipH="1">
              <a:off x="2572340" y="2865829"/>
              <a:ext cx="1" cy="490482"/>
            </a:xfrm>
            <a:prstGeom prst="line">
              <a:avLst/>
            </a:prstGeom>
            <a:ln w="25400">
              <a:solidFill>
                <a:srgbClr val="838787"/>
              </a:solidFill>
              <a:miter lim="400000"/>
              <a:tailEnd type="triangle"/>
            </a:ln>
          </p:spPr>
          <p:txBody>
            <a:bodyPr lIns="35719" tIns="35719" rIns="35719" bIns="35719" anchor="ctr"/>
            <a:lstStyle/>
            <a:p>
              <a:pPr algn="ctr">
                <a:lnSpc>
                  <a:spcPct val="80000"/>
                </a:lnSpc>
                <a:defRPr b="1" i="0" cap="all" spc="0">
                  <a:solidFill>
                    <a:srgbClr val="838787"/>
                  </a:solidFill>
                  <a:latin typeface="Baskerville"/>
                  <a:ea typeface="Baskerville"/>
                  <a:cs typeface="Baskerville"/>
                  <a:sym typeface="Baskerville"/>
                </a:defRPr>
              </a:pPr>
              <a:endParaRPr sz="1265"/>
            </a:p>
          </p:txBody>
        </p:sp>
        <p:sp>
          <p:nvSpPr>
            <p:cNvPr id="23" name="线条">
              <a:extLst>
                <a:ext uri="{FF2B5EF4-FFF2-40B4-BE49-F238E27FC236}">
                  <a16:creationId xmlns:a16="http://schemas.microsoft.com/office/drawing/2014/main" id="{E6BB677E-E3A3-CDC0-AA4D-51B7E3F57850}"/>
                </a:ext>
              </a:extLst>
            </p:cNvPr>
            <p:cNvSpPr/>
            <p:nvPr/>
          </p:nvSpPr>
          <p:spPr>
            <a:xfrm>
              <a:off x="9518526" y="2865582"/>
              <a:ext cx="1" cy="490482"/>
            </a:xfrm>
            <a:prstGeom prst="line">
              <a:avLst/>
            </a:prstGeom>
            <a:ln w="25400">
              <a:solidFill>
                <a:srgbClr val="838787"/>
              </a:solidFill>
              <a:miter lim="400000"/>
              <a:tailEnd type="triangle"/>
            </a:ln>
          </p:spPr>
          <p:txBody>
            <a:bodyPr lIns="35719" tIns="35719" rIns="35719" bIns="35719" anchor="ctr"/>
            <a:lstStyle/>
            <a:p>
              <a:pPr algn="ctr">
                <a:lnSpc>
                  <a:spcPct val="80000"/>
                </a:lnSpc>
                <a:defRPr b="1" i="0" cap="all" spc="0">
                  <a:solidFill>
                    <a:srgbClr val="838787"/>
                  </a:solidFill>
                  <a:latin typeface="Baskerville"/>
                  <a:ea typeface="Baskerville"/>
                  <a:cs typeface="Baskerville"/>
                  <a:sym typeface="Baskerville"/>
                </a:defRPr>
              </a:pPr>
              <a:endParaRPr sz="1265"/>
            </a:p>
          </p:txBody>
        </p:sp>
        <p:sp>
          <p:nvSpPr>
            <p:cNvPr id="24" name="元组抽取">
              <a:extLst>
                <a:ext uri="{FF2B5EF4-FFF2-40B4-BE49-F238E27FC236}">
                  <a16:creationId xmlns:a16="http://schemas.microsoft.com/office/drawing/2014/main" id="{57AC4412-2786-10AC-6D72-5B61B74CF236}"/>
                </a:ext>
              </a:extLst>
            </p:cNvPr>
            <p:cNvSpPr txBox="1"/>
            <p:nvPr/>
          </p:nvSpPr>
          <p:spPr>
            <a:xfrm>
              <a:off x="4838695" y="4394631"/>
              <a:ext cx="790281"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元组抽取</a:t>
              </a:r>
            </a:p>
          </p:txBody>
        </p:sp>
        <p:sp>
          <p:nvSpPr>
            <p:cNvPr id="25" name="实体融合">
              <a:extLst>
                <a:ext uri="{FF2B5EF4-FFF2-40B4-BE49-F238E27FC236}">
                  <a16:creationId xmlns:a16="http://schemas.microsoft.com/office/drawing/2014/main" id="{F21C4598-F922-7B5B-406F-19F2A6AC6816}"/>
                </a:ext>
              </a:extLst>
            </p:cNvPr>
            <p:cNvSpPr txBox="1"/>
            <p:nvPr/>
          </p:nvSpPr>
          <p:spPr>
            <a:xfrm>
              <a:off x="5822620" y="4392228"/>
              <a:ext cx="790281"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实体融合</a:t>
              </a:r>
            </a:p>
          </p:txBody>
        </p:sp>
        <p:sp>
          <p:nvSpPr>
            <p:cNvPr id="26" name="手工众包">
              <a:extLst>
                <a:ext uri="{FF2B5EF4-FFF2-40B4-BE49-F238E27FC236}">
                  <a16:creationId xmlns:a16="http://schemas.microsoft.com/office/drawing/2014/main" id="{A8A54403-19E1-463C-451B-D0AC84C902B5}"/>
                </a:ext>
              </a:extLst>
            </p:cNvPr>
            <p:cNvSpPr txBox="1"/>
            <p:nvPr/>
          </p:nvSpPr>
          <p:spPr>
            <a:xfrm>
              <a:off x="2519171" y="4392228"/>
              <a:ext cx="790281"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手工众包</a:t>
              </a:r>
            </a:p>
          </p:txBody>
        </p:sp>
        <p:sp>
          <p:nvSpPr>
            <p:cNvPr id="27" name="语义嵌入">
              <a:extLst>
                <a:ext uri="{FF2B5EF4-FFF2-40B4-BE49-F238E27FC236}">
                  <a16:creationId xmlns:a16="http://schemas.microsoft.com/office/drawing/2014/main" id="{4AFFE001-96E1-304F-8649-78D9860F25F3}"/>
                </a:ext>
              </a:extLst>
            </p:cNvPr>
            <p:cNvSpPr txBox="1"/>
            <p:nvPr/>
          </p:nvSpPr>
          <p:spPr>
            <a:xfrm>
              <a:off x="9003420" y="4392228"/>
              <a:ext cx="790281"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语义嵌入</a:t>
              </a:r>
            </a:p>
          </p:txBody>
        </p:sp>
        <p:sp>
          <p:nvSpPr>
            <p:cNvPr id="28" name="推理补全">
              <a:extLst>
                <a:ext uri="{FF2B5EF4-FFF2-40B4-BE49-F238E27FC236}">
                  <a16:creationId xmlns:a16="http://schemas.microsoft.com/office/drawing/2014/main" id="{EA049959-7E4F-A9D4-E052-A3D898F207F6}"/>
                </a:ext>
              </a:extLst>
            </p:cNvPr>
            <p:cNvSpPr txBox="1"/>
            <p:nvPr/>
          </p:nvSpPr>
          <p:spPr>
            <a:xfrm>
              <a:off x="7638339" y="4394631"/>
              <a:ext cx="790281"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推理补全</a:t>
              </a:r>
            </a:p>
          </p:txBody>
        </p:sp>
        <p:sp>
          <p:nvSpPr>
            <p:cNvPr id="29" name="链接预测">
              <a:extLst>
                <a:ext uri="{FF2B5EF4-FFF2-40B4-BE49-F238E27FC236}">
                  <a16:creationId xmlns:a16="http://schemas.microsoft.com/office/drawing/2014/main" id="{A14C5C65-A96E-C993-9927-0C0E04E593A9}"/>
                </a:ext>
              </a:extLst>
            </p:cNvPr>
            <p:cNvSpPr txBox="1"/>
            <p:nvPr/>
          </p:nvSpPr>
          <p:spPr>
            <a:xfrm>
              <a:off x="6730479" y="4392228"/>
              <a:ext cx="790281"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链接预测</a:t>
              </a:r>
            </a:p>
          </p:txBody>
        </p:sp>
        <p:sp>
          <p:nvSpPr>
            <p:cNvPr id="30" name="格式转化">
              <a:extLst>
                <a:ext uri="{FF2B5EF4-FFF2-40B4-BE49-F238E27FC236}">
                  <a16:creationId xmlns:a16="http://schemas.microsoft.com/office/drawing/2014/main" id="{2AA23B87-E407-DD3D-563C-7A18730B64DE}"/>
                </a:ext>
              </a:extLst>
            </p:cNvPr>
            <p:cNvSpPr txBox="1"/>
            <p:nvPr/>
          </p:nvSpPr>
          <p:spPr>
            <a:xfrm>
              <a:off x="3872410" y="4394631"/>
              <a:ext cx="790281" cy="288477"/>
            </a:xfrm>
            <a:prstGeom prst="rect">
              <a:avLst/>
            </a:prstGeom>
            <a:ln w="12700">
              <a:miter lim="400000"/>
            </a:ln>
          </p:spPr>
          <p:txBody>
            <a:bodyPr wrap="none" lIns="35719" tIns="35719" rIns="35719" bIns="35719" anchor="ctr">
              <a:spAutoFit/>
            </a:bodyPr>
            <a:lstStyle>
              <a:lvl1pPr>
                <a:spcBef>
                  <a:spcPts val="2400"/>
                </a:spcBef>
                <a:defRPr sz="2000" i="0" spc="0">
                  <a:solidFill>
                    <a:srgbClr val="838787"/>
                  </a:solidFill>
                  <a:latin typeface="Avenir Next Medium"/>
                  <a:ea typeface="Avenir Next Medium"/>
                  <a:cs typeface="Avenir Next Medium"/>
                  <a:sym typeface="Avenir Next Medium"/>
                </a:defRPr>
              </a:lvl1pPr>
            </a:lstStyle>
            <a:p>
              <a:r>
                <a:rPr sz="1405"/>
                <a:t>格式转化</a:t>
              </a:r>
            </a:p>
          </p:txBody>
        </p:sp>
      </p:grpSp>
      <p:sp>
        <p:nvSpPr>
          <p:cNvPr id="31" name="矩形 30">
            <a:extLst>
              <a:ext uri="{FF2B5EF4-FFF2-40B4-BE49-F238E27FC236}">
                <a16:creationId xmlns:a16="http://schemas.microsoft.com/office/drawing/2014/main" id="{5D6211D8-A54A-09C1-3709-853699D7B5D4}"/>
              </a:ext>
            </a:extLst>
          </p:cNvPr>
          <p:cNvSpPr/>
          <p:nvPr/>
        </p:nvSpPr>
        <p:spPr>
          <a:xfrm>
            <a:off x="4182300" y="2295007"/>
            <a:ext cx="4070345" cy="70788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spAutoFit/>
          </a:bodyPr>
          <a:lstStyle/>
          <a:p>
            <a:r>
              <a:rPr kumimoji="1" lang="en-US" altLang="zh-CN" sz="4000" err="1"/>
              <a:t>Things,not</a:t>
            </a:r>
            <a:r>
              <a:rPr kumimoji="1" lang="en-US" altLang="zh-CN" sz="4000"/>
              <a:t> Strings!</a:t>
            </a:r>
            <a:endParaRPr lang="zh-CN" altLang="en-US" sz="4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被忽略的视角：Decentralization and Block Chain"/>
          <p:cNvSpPr txBox="1">
            <a:spLocks noGrp="1"/>
          </p:cNvSpPr>
          <p:nvPr>
            <p:ph type="title"/>
          </p:nvPr>
        </p:nvSpPr>
        <p:spPr>
          <a:xfrm>
            <a:off x="733458" y="130358"/>
            <a:ext cx="8655953" cy="601075"/>
          </a:xfrm>
          <a:prstGeom prst="rect">
            <a:avLst/>
          </a:prstGeom>
        </p:spPr>
        <p:txBody>
          <a:bodyPr>
            <a:normAutofit fontScale="90000"/>
          </a:bodyPr>
          <a:lstStyle/>
          <a:p>
            <a:r>
              <a:rPr sz="3600" dirty="0" err="1"/>
              <a:t>被忽略的视角：</a:t>
            </a:r>
            <a:r>
              <a:rPr sz="4000" dirty="0" err="1"/>
              <a:t>Decentralization</a:t>
            </a:r>
            <a:endParaRPr sz="4000" dirty="0"/>
          </a:p>
        </p:txBody>
      </p:sp>
      <p:sp>
        <p:nvSpPr>
          <p:cNvPr id="2" name="内容占位符 1">
            <a:extLst>
              <a:ext uri="{FF2B5EF4-FFF2-40B4-BE49-F238E27FC236}">
                <a16:creationId xmlns:a16="http://schemas.microsoft.com/office/drawing/2014/main" id="{6EC94FEF-4E55-73F6-544B-BFC95EE05A46}"/>
              </a:ext>
            </a:extLst>
          </p:cNvPr>
          <p:cNvSpPr>
            <a:spLocks noGrp="1"/>
          </p:cNvSpPr>
          <p:nvPr>
            <p:ph sz="quarter" idx="13"/>
          </p:nvPr>
        </p:nvSpPr>
        <p:spPr/>
        <p:txBody>
          <a:bodyPr/>
          <a:lstStyle/>
          <a:p>
            <a:endParaRPr lang="zh-CN" altLang="en-US"/>
          </a:p>
        </p:txBody>
      </p:sp>
      <p:pic>
        <p:nvPicPr>
          <p:cNvPr id="290" name="图像" descr="图像"/>
          <p:cNvPicPr>
            <a:picLocks noChangeAspect="1"/>
          </p:cNvPicPr>
          <p:nvPr/>
        </p:nvPicPr>
        <p:blipFill>
          <a:blip r:embed="rId2"/>
          <a:stretch>
            <a:fillRect/>
          </a:stretch>
        </p:blipFill>
        <p:spPr>
          <a:xfrm>
            <a:off x="1013142" y="1423081"/>
            <a:ext cx="10324151" cy="1296962"/>
          </a:xfrm>
          <a:prstGeom prst="rect">
            <a:avLst/>
          </a:prstGeom>
          <a:ln w="12700">
            <a:miter lim="400000"/>
          </a:ln>
        </p:spPr>
      </p:pic>
      <p:sp>
        <p:nvSpPr>
          <p:cNvPr id="291" name="Using the WWW infrastructure to create a global, decentralized, weblike mesh of machine-processable knowledge."/>
          <p:cNvSpPr txBox="1"/>
          <p:nvPr/>
        </p:nvSpPr>
        <p:spPr>
          <a:xfrm>
            <a:off x="1567612" y="3408376"/>
            <a:ext cx="9215209" cy="7861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ctr">
              <a:spcBef>
                <a:spcPts val="0"/>
              </a:spcBef>
              <a:defRPr sz="3300" b="1" i="0" spc="0">
                <a:solidFill>
                  <a:srgbClr val="000000"/>
                </a:solidFill>
                <a:latin typeface="Helvetica Neue"/>
                <a:ea typeface="Helvetica Neue"/>
                <a:cs typeface="Helvetica Neue"/>
                <a:sym typeface="Helvetica Neue"/>
              </a:defRPr>
            </a:lvl1pPr>
          </a:lstStyle>
          <a:p>
            <a:r>
              <a:rPr sz="2320" dirty="0"/>
              <a:t>Using the WWW infrastructure to create a global, decentralized, weblike mesh of machine-processable knowledge.</a:t>
            </a:r>
          </a:p>
        </p:txBody>
      </p:sp>
      <p:sp>
        <p:nvSpPr>
          <p:cNvPr id="292" name="知识的互联"/>
          <p:cNvSpPr/>
          <p:nvPr/>
        </p:nvSpPr>
        <p:spPr>
          <a:xfrm>
            <a:off x="2073414" y="4976774"/>
            <a:ext cx="1609338" cy="892969"/>
          </a:xfrm>
          <a:prstGeom prst="rect">
            <a:avLst/>
          </a:prstGeom>
          <a:solidFill>
            <a:srgbClr val="00A2FF"/>
          </a:solidFill>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spcBef>
                <a:spcPts val="0"/>
              </a:spcBef>
              <a:defRPr sz="2200" i="0" spc="0">
                <a:solidFill>
                  <a:srgbClr val="FFFFFF"/>
                </a:solidFill>
                <a:latin typeface="Helvetica Neue Medium"/>
                <a:ea typeface="Helvetica Neue Medium"/>
                <a:cs typeface="Helvetica Neue Medium"/>
                <a:sym typeface="Helvetica Neue Medium"/>
              </a:defRPr>
            </a:lvl1pPr>
          </a:lstStyle>
          <a:p>
            <a:r>
              <a:rPr sz="1547"/>
              <a:t>知识的互联</a:t>
            </a:r>
          </a:p>
        </p:txBody>
      </p:sp>
      <p:sp>
        <p:nvSpPr>
          <p:cNvPr id="293" name="去中心化的架构"/>
          <p:cNvSpPr/>
          <p:nvPr/>
        </p:nvSpPr>
        <p:spPr>
          <a:xfrm>
            <a:off x="5462810" y="4976774"/>
            <a:ext cx="1609339" cy="892969"/>
          </a:xfrm>
          <a:prstGeom prst="rect">
            <a:avLst/>
          </a:prstGeom>
          <a:solidFill>
            <a:srgbClr val="00A2FF"/>
          </a:solidFill>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spcBef>
                <a:spcPts val="0"/>
              </a:spcBef>
              <a:defRPr sz="2200" i="0" spc="0">
                <a:solidFill>
                  <a:srgbClr val="FFFFFF"/>
                </a:solidFill>
                <a:latin typeface="Helvetica Neue Medium"/>
                <a:ea typeface="Helvetica Neue Medium"/>
                <a:cs typeface="Helvetica Neue Medium"/>
                <a:sym typeface="Helvetica Neue Medium"/>
              </a:defRPr>
            </a:lvl1pPr>
          </a:lstStyle>
          <a:p>
            <a:r>
              <a:rPr sz="1547"/>
              <a:t>去中心化的架构</a:t>
            </a:r>
          </a:p>
        </p:txBody>
      </p:sp>
      <p:sp>
        <p:nvSpPr>
          <p:cNvPr id="294" name="知识的可信"/>
          <p:cNvSpPr/>
          <p:nvPr/>
        </p:nvSpPr>
        <p:spPr>
          <a:xfrm>
            <a:off x="8509248" y="4976774"/>
            <a:ext cx="1609338" cy="892969"/>
          </a:xfrm>
          <a:prstGeom prst="rect">
            <a:avLst/>
          </a:prstGeom>
          <a:solidFill>
            <a:srgbClr val="00A2FF"/>
          </a:solidFill>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spcBef>
                <a:spcPts val="0"/>
              </a:spcBef>
              <a:defRPr sz="2200" i="0" spc="0">
                <a:solidFill>
                  <a:srgbClr val="FFFFFF"/>
                </a:solidFill>
                <a:latin typeface="Helvetica Neue Medium"/>
                <a:ea typeface="Helvetica Neue Medium"/>
                <a:cs typeface="Helvetica Neue Medium"/>
                <a:sym typeface="Helvetica Neue Medium"/>
              </a:defRPr>
            </a:lvl1pPr>
          </a:lstStyle>
          <a:p>
            <a:r>
              <a:rPr sz="1547"/>
              <a:t>知识的可信</a:t>
            </a:r>
          </a:p>
        </p:txBody>
      </p:sp>
      <p:sp>
        <p:nvSpPr>
          <p:cNvPr id="295" name="+"/>
          <p:cNvSpPr txBox="1"/>
          <p:nvPr/>
        </p:nvSpPr>
        <p:spPr>
          <a:xfrm>
            <a:off x="4559134" y="5257380"/>
            <a:ext cx="198773"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spcBef>
                <a:spcPts val="0"/>
              </a:spcBef>
              <a:defRPr sz="2400" b="1" i="0" spc="0">
                <a:solidFill>
                  <a:srgbClr val="000000"/>
                </a:solidFill>
                <a:latin typeface="Helvetica Neue"/>
                <a:ea typeface="Helvetica Neue"/>
                <a:cs typeface="Helvetica Neue"/>
                <a:sym typeface="Helvetica Neue"/>
              </a:defRPr>
            </a:lvl1pPr>
          </a:lstStyle>
          <a:p>
            <a:r>
              <a:rPr sz="1687"/>
              <a:t>+</a:t>
            </a:r>
          </a:p>
        </p:txBody>
      </p:sp>
      <p:sp>
        <p:nvSpPr>
          <p:cNvPr id="296" name="+"/>
          <p:cNvSpPr txBox="1"/>
          <p:nvPr/>
        </p:nvSpPr>
        <p:spPr>
          <a:xfrm>
            <a:off x="7777050" y="5257380"/>
            <a:ext cx="198773"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spcBef>
                <a:spcPts val="0"/>
              </a:spcBef>
              <a:defRPr sz="2400" b="1" i="0" spc="0">
                <a:solidFill>
                  <a:srgbClr val="000000"/>
                </a:solidFill>
                <a:latin typeface="Helvetica Neue"/>
                <a:ea typeface="Helvetica Neue"/>
                <a:cs typeface="Helvetica Neue"/>
                <a:sym typeface="Helvetica Neue"/>
              </a:defRPr>
            </a:lvl1pPr>
          </a:lstStyle>
          <a:p>
            <a:r>
              <a:rPr sz="1687"/>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8884EF-C94B-2747-ACD0-CA66065A931D}"/>
              </a:ext>
            </a:extLst>
          </p:cNvPr>
          <p:cNvPicPr>
            <a:picLocks noChangeAspect="1"/>
          </p:cNvPicPr>
          <p:nvPr/>
        </p:nvPicPr>
        <p:blipFill>
          <a:blip r:embed="rId2"/>
          <a:stretch>
            <a:fillRect/>
          </a:stretch>
        </p:blipFill>
        <p:spPr>
          <a:xfrm>
            <a:off x="1242575" y="1142277"/>
            <a:ext cx="9598657" cy="4907732"/>
          </a:xfrm>
          <a:prstGeom prst="rect">
            <a:avLst/>
          </a:prstGeom>
        </p:spPr>
      </p:pic>
      <p:sp>
        <p:nvSpPr>
          <p:cNvPr id="4" name="标题 3">
            <a:extLst>
              <a:ext uri="{FF2B5EF4-FFF2-40B4-BE49-F238E27FC236}">
                <a16:creationId xmlns:a16="http://schemas.microsoft.com/office/drawing/2014/main" id="{61BF6701-DCD5-2B44-AF7E-CE0FB71881BD}"/>
              </a:ext>
            </a:extLst>
          </p:cNvPr>
          <p:cNvSpPr>
            <a:spLocks noGrp="1"/>
          </p:cNvSpPr>
          <p:nvPr>
            <p:ph type="title"/>
          </p:nvPr>
        </p:nvSpPr>
        <p:spPr>
          <a:xfrm>
            <a:off x="745846" y="135971"/>
            <a:ext cx="8655953" cy="601075"/>
          </a:xfrm>
        </p:spPr>
        <p:txBody>
          <a:bodyPr>
            <a:normAutofit fontScale="90000"/>
          </a:bodyPr>
          <a:lstStyle/>
          <a:p>
            <a:r>
              <a:rPr lang="zh-CN" altLang="en-US" sz="3600" dirty="0"/>
              <a:t>被忽略的视角：</a:t>
            </a:r>
            <a:r>
              <a:rPr lang="en-US" altLang="zh-CN" sz="4000" dirty="0"/>
              <a:t>Decentralization</a:t>
            </a:r>
            <a:endParaRPr lang="zh-CN" altLang="en-US" sz="4000" dirty="0"/>
          </a:p>
        </p:txBody>
      </p:sp>
      <p:sp>
        <p:nvSpPr>
          <p:cNvPr id="5" name="内容占位符 4">
            <a:extLst>
              <a:ext uri="{FF2B5EF4-FFF2-40B4-BE49-F238E27FC236}">
                <a16:creationId xmlns:a16="http://schemas.microsoft.com/office/drawing/2014/main" id="{C1B5CE26-9352-01F9-1564-9382D1BD054D}"/>
              </a:ext>
            </a:extLst>
          </p:cNvPr>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100574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00468E"/>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854</TotalTime>
  <Words>2227</Words>
  <Application>Microsoft Office PowerPoint</Application>
  <PresentationFormat>宽屏</PresentationFormat>
  <Paragraphs>133</Paragraphs>
  <Slides>19</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Avenir Next Medium</vt:lpstr>
      <vt:lpstr>Baskerville</vt:lpstr>
      <vt:lpstr>Chalkboard SE</vt:lpstr>
      <vt:lpstr>Helvetica Neue</vt:lpstr>
      <vt:lpstr>Helvetica Neue Medium</vt:lpstr>
      <vt:lpstr>等线</vt:lpstr>
      <vt:lpstr>华文行楷</vt:lpstr>
      <vt:lpstr>楷体</vt:lpstr>
      <vt:lpstr>微软雅黑</vt:lpstr>
      <vt:lpstr>微软雅黑</vt:lpstr>
      <vt:lpstr>Arial</vt:lpstr>
      <vt:lpstr>Calibri</vt:lpstr>
      <vt:lpstr>Calibri Light</vt:lpstr>
      <vt:lpstr>Lato</vt:lpstr>
      <vt:lpstr>Raleway</vt:lpstr>
      <vt:lpstr>Times New Roman</vt:lpstr>
      <vt:lpstr>Office Theme</vt:lpstr>
      <vt:lpstr>PowerPoint 演示文稿</vt:lpstr>
      <vt:lpstr>World Wide Web的起源</vt:lpstr>
      <vt:lpstr>PowerPoint 演示文稿</vt:lpstr>
      <vt:lpstr>知识图谱溯源：The Semantic Web</vt:lpstr>
      <vt:lpstr>Linked Data</vt:lpstr>
      <vt:lpstr>各种Linked Data项目</vt:lpstr>
      <vt:lpstr>谷歌知识图谱：Things, Not Strings （2012）</vt:lpstr>
      <vt:lpstr>被忽略的视角：Decentralization</vt:lpstr>
      <vt:lpstr>被忽略的视角：Decentralization</vt:lpstr>
      <vt:lpstr>被忽略的视角：Decentralization</vt:lpstr>
      <vt:lpstr>SOLID: Social Linked Data</vt:lpstr>
      <vt:lpstr>SOLID: Social Linked Data</vt:lpstr>
      <vt:lpstr>AI and SOLID</vt:lpstr>
      <vt:lpstr>AI + SOLID :   SOLID +  RAG—A Simple Implementation</vt:lpstr>
      <vt:lpstr>AI + SOLID : Decentralized Large Models</vt:lpstr>
      <vt:lpstr>A Fully Future: Decentralized Large Model + SOLID</vt:lpstr>
      <vt:lpstr>SOLID与AI Agents</vt:lpstr>
      <vt:lpstr>SOLID与AI Agent：Knowledgeable Agents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华钧 陈</cp:lastModifiedBy>
  <cp:revision>2</cp:revision>
  <dcterms:created xsi:type="dcterms:W3CDTF">2019-06-09T06:58:00Z</dcterms:created>
  <dcterms:modified xsi:type="dcterms:W3CDTF">2024-01-07T07:51:36Z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